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672" r:id="rId2"/>
    <p:sldMasterId id="2147483684" r:id="rId3"/>
    <p:sldMasterId id="2147483708" r:id="rId4"/>
    <p:sldMasterId id="2147483720" r:id="rId5"/>
    <p:sldMasterId id="2147483648" r:id="rId6"/>
    <p:sldMasterId id="2147483660" r:id="rId7"/>
  </p:sldMasterIdLst>
  <p:notesMasterIdLst>
    <p:notesMasterId r:id="rId119"/>
  </p:notesMasterIdLst>
  <p:sldIdLst>
    <p:sldId id="259" r:id="rId8"/>
    <p:sldId id="260" r:id="rId9"/>
    <p:sldId id="261" r:id="rId10"/>
    <p:sldId id="262" r:id="rId11"/>
    <p:sldId id="263" r:id="rId12"/>
    <p:sldId id="264" r:id="rId13"/>
    <p:sldId id="265" r:id="rId14"/>
    <p:sldId id="266" r:id="rId15"/>
    <p:sldId id="268" r:id="rId16"/>
    <p:sldId id="269" r:id="rId17"/>
    <p:sldId id="270" r:id="rId18"/>
    <p:sldId id="271" r:id="rId19"/>
    <p:sldId id="267" r:id="rId20"/>
    <p:sldId id="272" r:id="rId21"/>
    <p:sldId id="273" r:id="rId22"/>
    <p:sldId id="274" r:id="rId23"/>
    <p:sldId id="275" r:id="rId24"/>
    <p:sldId id="276" r:id="rId25"/>
    <p:sldId id="277" r:id="rId26"/>
    <p:sldId id="278" r:id="rId27"/>
    <p:sldId id="279" r:id="rId28"/>
    <p:sldId id="280" r:id="rId29"/>
    <p:sldId id="283" r:id="rId30"/>
    <p:sldId id="281" r:id="rId31"/>
    <p:sldId id="282"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6" d="100"/>
          <a:sy n="56" d="100"/>
        </p:scale>
        <p:origin x="48" y="1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microsoft.com/office/2016/11/relationships/changesInfo" Target="changesInfos/changesInfo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notesMaster" Target="notesMasters/notesMaster1.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Laughlin, Joseph P." userId="84fc8314-c930-4dd3-bedc-340ab46a9fb0" providerId="ADAL" clId="{6313DFE8-AE03-41C7-9195-4974B2F76C1A}"/>
    <pc:docChg chg="undo redo custSel addSld delSld modSld sldOrd">
      <pc:chgData name="McLaughlin, Joseph P." userId="84fc8314-c930-4dd3-bedc-340ab46a9fb0" providerId="ADAL" clId="{6313DFE8-AE03-41C7-9195-4974B2F76C1A}" dt="2024-10-06T21:24:06.347" v="996" actId="20577"/>
      <pc:docMkLst>
        <pc:docMk/>
      </pc:docMkLst>
      <pc:sldChg chg="modSp mod">
        <pc:chgData name="McLaughlin, Joseph P." userId="84fc8314-c930-4dd3-bedc-340ab46a9fb0" providerId="ADAL" clId="{6313DFE8-AE03-41C7-9195-4974B2F76C1A}" dt="2024-10-06T21:24:06.347" v="996" actId="20577"/>
        <pc:sldMkLst>
          <pc:docMk/>
          <pc:sldMk cId="3865231967" sldId="260"/>
        </pc:sldMkLst>
        <pc:spChg chg="mod">
          <ac:chgData name="McLaughlin, Joseph P." userId="84fc8314-c930-4dd3-bedc-340ab46a9fb0" providerId="ADAL" clId="{6313DFE8-AE03-41C7-9195-4974B2F76C1A}" dt="2024-10-06T21:24:06.347" v="996" actId="20577"/>
          <ac:spMkLst>
            <pc:docMk/>
            <pc:sldMk cId="3865231967" sldId="260"/>
            <ac:spMk id="3" creationId="{F30719B2-20ED-5A0C-AFB3-0468844A2F04}"/>
          </ac:spMkLst>
        </pc:spChg>
      </pc:sldChg>
      <pc:sldChg chg="ord modNotesTx">
        <pc:chgData name="McLaughlin, Joseph P." userId="84fc8314-c930-4dd3-bedc-340ab46a9fb0" providerId="ADAL" clId="{6313DFE8-AE03-41C7-9195-4974B2F76C1A}" dt="2024-10-06T21:17:57.827" v="994" actId="20577"/>
        <pc:sldMkLst>
          <pc:docMk/>
          <pc:sldMk cId="1087033680" sldId="267"/>
        </pc:sldMkLst>
      </pc:sldChg>
      <pc:sldChg chg="modNotesTx">
        <pc:chgData name="McLaughlin, Joseph P." userId="84fc8314-c930-4dd3-bedc-340ab46a9fb0" providerId="ADAL" clId="{6313DFE8-AE03-41C7-9195-4974B2F76C1A}" dt="2024-10-06T21:15:01.476" v="911" actId="20577"/>
        <pc:sldMkLst>
          <pc:docMk/>
          <pc:sldMk cId="281332135" sldId="271"/>
        </pc:sldMkLst>
      </pc:sldChg>
      <pc:sldChg chg="addSp modSp new mod setBg">
        <pc:chgData name="McLaughlin, Joseph P." userId="84fc8314-c930-4dd3-bedc-340ab46a9fb0" providerId="ADAL" clId="{6313DFE8-AE03-41C7-9195-4974B2F76C1A}" dt="2024-10-06T18:16:31.239" v="2" actId="26606"/>
        <pc:sldMkLst>
          <pc:docMk/>
          <pc:sldMk cId="2521208097" sldId="272"/>
        </pc:sldMkLst>
        <pc:spChg chg="add">
          <ac:chgData name="McLaughlin, Joseph P." userId="84fc8314-c930-4dd3-bedc-340ab46a9fb0" providerId="ADAL" clId="{6313DFE8-AE03-41C7-9195-4974B2F76C1A}" dt="2024-10-06T18:16:31.239" v="2" actId="26606"/>
          <ac:spMkLst>
            <pc:docMk/>
            <pc:sldMk cId="2521208097" sldId="272"/>
            <ac:spMk id="14343" creationId="{42A4FC2C-047E-45A5-965D-8E1E3BF09BC6}"/>
          </ac:spMkLst>
        </pc:spChg>
        <pc:picChg chg="add mod">
          <ac:chgData name="McLaughlin, Joseph P." userId="84fc8314-c930-4dd3-bedc-340ab46a9fb0" providerId="ADAL" clId="{6313DFE8-AE03-41C7-9195-4974B2F76C1A}" dt="2024-10-06T18:16:31.239" v="2" actId="26606"/>
          <ac:picMkLst>
            <pc:docMk/>
            <pc:sldMk cId="2521208097" sldId="272"/>
            <ac:picMk id="14338" creationId="{87A5C4A0-185F-227A-F36C-D903B8C07ECC}"/>
          </ac:picMkLst>
        </pc:picChg>
      </pc:sldChg>
      <pc:sldChg chg="addSp modSp new mod setBg">
        <pc:chgData name="McLaughlin, Joseph P." userId="84fc8314-c930-4dd3-bedc-340ab46a9fb0" providerId="ADAL" clId="{6313DFE8-AE03-41C7-9195-4974B2F76C1A}" dt="2024-10-06T18:16:57.632" v="5" actId="26606"/>
        <pc:sldMkLst>
          <pc:docMk/>
          <pc:sldMk cId="133366178" sldId="273"/>
        </pc:sldMkLst>
        <pc:spChg chg="add">
          <ac:chgData name="McLaughlin, Joseph P." userId="84fc8314-c930-4dd3-bedc-340ab46a9fb0" providerId="ADAL" clId="{6313DFE8-AE03-41C7-9195-4974B2F76C1A}" dt="2024-10-06T18:16:57.632" v="5" actId="26606"/>
          <ac:spMkLst>
            <pc:docMk/>
            <pc:sldMk cId="133366178" sldId="273"/>
            <ac:spMk id="15367" creationId="{42A4FC2C-047E-45A5-965D-8E1E3BF09BC6}"/>
          </ac:spMkLst>
        </pc:spChg>
        <pc:picChg chg="add mod">
          <ac:chgData name="McLaughlin, Joseph P." userId="84fc8314-c930-4dd3-bedc-340ab46a9fb0" providerId="ADAL" clId="{6313DFE8-AE03-41C7-9195-4974B2F76C1A}" dt="2024-10-06T18:16:57.632" v="5" actId="26606"/>
          <ac:picMkLst>
            <pc:docMk/>
            <pc:sldMk cId="133366178" sldId="273"/>
            <ac:picMk id="15362" creationId="{1E2B126A-DCAF-C0AE-3E12-8BFBB48171D3}"/>
          </ac:picMkLst>
        </pc:picChg>
      </pc:sldChg>
      <pc:sldChg chg="addSp modSp new">
        <pc:chgData name="McLaughlin, Joseph P." userId="84fc8314-c930-4dd3-bedc-340ab46a9fb0" providerId="ADAL" clId="{6313DFE8-AE03-41C7-9195-4974B2F76C1A}" dt="2024-10-06T18:19:10.183" v="10" actId="1076"/>
        <pc:sldMkLst>
          <pc:docMk/>
          <pc:sldMk cId="2466054735" sldId="274"/>
        </pc:sldMkLst>
        <pc:picChg chg="add mod">
          <ac:chgData name="McLaughlin, Joseph P." userId="84fc8314-c930-4dd3-bedc-340ab46a9fb0" providerId="ADAL" clId="{6313DFE8-AE03-41C7-9195-4974B2F76C1A}" dt="2024-10-06T18:19:10.183" v="10" actId="1076"/>
          <ac:picMkLst>
            <pc:docMk/>
            <pc:sldMk cId="2466054735" sldId="274"/>
            <ac:picMk id="16386" creationId="{FAEB7C25-1563-A98F-30B9-F00F17A314C2}"/>
          </ac:picMkLst>
        </pc:picChg>
      </pc:sldChg>
      <pc:sldChg chg="addSp delSp modSp new add del mod setBg">
        <pc:chgData name="McLaughlin, Joseph P." userId="84fc8314-c930-4dd3-bedc-340ab46a9fb0" providerId="ADAL" clId="{6313DFE8-AE03-41C7-9195-4974B2F76C1A}" dt="2024-10-06T18:21:03.241" v="18" actId="26606"/>
        <pc:sldMkLst>
          <pc:docMk/>
          <pc:sldMk cId="2180154920" sldId="275"/>
        </pc:sldMkLst>
        <pc:spChg chg="add del">
          <ac:chgData name="McLaughlin, Joseph P." userId="84fc8314-c930-4dd3-bedc-340ab46a9fb0" providerId="ADAL" clId="{6313DFE8-AE03-41C7-9195-4974B2F76C1A}" dt="2024-10-06T18:20:11.332" v="14" actId="26606"/>
          <ac:spMkLst>
            <pc:docMk/>
            <pc:sldMk cId="2180154920" sldId="275"/>
            <ac:spMk id="17415" creationId="{42A4FC2C-047E-45A5-965D-8E1E3BF09BC6}"/>
          </ac:spMkLst>
        </pc:spChg>
        <pc:spChg chg="add">
          <ac:chgData name="McLaughlin, Joseph P." userId="84fc8314-c930-4dd3-bedc-340ab46a9fb0" providerId="ADAL" clId="{6313DFE8-AE03-41C7-9195-4974B2F76C1A}" dt="2024-10-06T18:21:03.241" v="18" actId="26606"/>
          <ac:spMkLst>
            <pc:docMk/>
            <pc:sldMk cId="2180154920" sldId="275"/>
            <ac:spMk id="17417" creationId="{42A4FC2C-047E-45A5-965D-8E1E3BF09BC6}"/>
          </ac:spMkLst>
        </pc:spChg>
        <pc:picChg chg="add mod">
          <ac:chgData name="McLaughlin, Joseph P." userId="84fc8314-c930-4dd3-bedc-340ab46a9fb0" providerId="ADAL" clId="{6313DFE8-AE03-41C7-9195-4974B2F76C1A}" dt="2024-10-06T18:20:11.332" v="14" actId="26606"/>
          <ac:picMkLst>
            <pc:docMk/>
            <pc:sldMk cId="2180154920" sldId="275"/>
            <ac:picMk id="17410" creationId="{1A6A736A-F32D-80AB-3239-2CC6CBEABF8B}"/>
          </ac:picMkLst>
        </pc:picChg>
        <pc:picChg chg="add mod">
          <ac:chgData name="McLaughlin, Joseph P." userId="84fc8314-c930-4dd3-bedc-340ab46a9fb0" providerId="ADAL" clId="{6313DFE8-AE03-41C7-9195-4974B2F76C1A}" dt="2024-10-06T18:21:03.241" v="18" actId="26606"/>
          <ac:picMkLst>
            <pc:docMk/>
            <pc:sldMk cId="2180154920" sldId="275"/>
            <ac:picMk id="17412" creationId="{E04F0A5D-C4DE-D632-305E-5DD606253303}"/>
          </ac:picMkLst>
        </pc:picChg>
      </pc:sldChg>
      <pc:sldChg chg="addSp new">
        <pc:chgData name="McLaughlin, Joseph P." userId="84fc8314-c930-4dd3-bedc-340ab46a9fb0" providerId="ADAL" clId="{6313DFE8-AE03-41C7-9195-4974B2F76C1A}" dt="2024-10-06T18:21:41.489" v="20"/>
        <pc:sldMkLst>
          <pc:docMk/>
          <pc:sldMk cId="677019446" sldId="276"/>
        </pc:sldMkLst>
        <pc:picChg chg="add">
          <ac:chgData name="McLaughlin, Joseph P." userId="84fc8314-c930-4dd3-bedc-340ab46a9fb0" providerId="ADAL" clId="{6313DFE8-AE03-41C7-9195-4974B2F76C1A}" dt="2024-10-06T18:21:41.489" v="20"/>
          <ac:picMkLst>
            <pc:docMk/>
            <pc:sldMk cId="677019446" sldId="276"/>
            <ac:picMk id="18434" creationId="{C985CD36-DF01-455F-FB93-B4982A69A23F}"/>
          </ac:picMkLst>
        </pc:picChg>
      </pc:sldChg>
      <pc:sldChg chg="addSp new">
        <pc:chgData name="McLaughlin, Joseph P." userId="84fc8314-c930-4dd3-bedc-340ab46a9fb0" providerId="ADAL" clId="{6313DFE8-AE03-41C7-9195-4974B2F76C1A}" dt="2024-10-06T18:22:15.318" v="22"/>
        <pc:sldMkLst>
          <pc:docMk/>
          <pc:sldMk cId="3085999341" sldId="277"/>
        </pc:sldMkLst>
        <pc:picChg chg="add">
          <ac:chgData name="McLaughlin, Joseph P." userId="84fc8314-c930-4dd3-bedc-340ab46a9fb0" providerId="ADAL" clId="{6313DFE8-AE03-41C7-9195-4974B2F76C1A}" dt="2024-10-06T18:22:15.318" v="22"/>
          <ac:picMkLst>
            <pc:docMk/>
            <pc:sldMk cId="3085999341" sldId="277"/>
            <ac:picMk id="19458" creationId="{552AFF8A-A2AD-0106-AF6D-08776F827B8D}"/>
          </ac:picMkLst>
        </pc:picChg>
      </pc:sldChg>
      <pc:sldChg chg="addSp delSp modSp new mod setBg">
        <pc:chgData name="McLaughlin, Joseph P." userId="84fc8314-c930-4dd3-bedc-340ab46a9fb0" providerId="ADAL" clId="{6313DFE8-AE03-41C7-9195-4974B2F76C1A}" dt="2024-10-06T18:23:57.690" v="29" actId="26606"/>
        <pc:sldMkLst>
          <pc:docMk/>
          <pc:sldMk cId="3317171741" sldId="278"/>
        </pc:sldMkLst>
        <pc:spChg chg="add del">
          <ac:chgData name="McLaughlin, Joseph P." userId="84fc8314-c930-4dd3-bedc-340ab46a9fb0" providerId="ADAL" clId="{6313DFE8-AE03-41C7-9195-4974B2F76C1A}" dt="2024-10-06T18:23:14.502" v="26" actId="478"/>
          <ac:spMkLst>
            <pc:docMk/>
            <pc:sldMk cId="3317171741" sldId="278"/>
            <ac:spMk id="2" creationId="{DA5E69C4-2B7F-8513-B4BA-AC40C5F8AE01}"/>
          </ac:spMkLst>
        </pc:spChg>
        <pc:spChg chg="add del">
          <ac:chgData name="McLaughlin, Joseph P." userId="84fc8314-c930-4dd3-bedc-340ab46a9fb0" providerId="ADAL" clId="{6313DFE8-AE03-41C7-9195-4974B2F76C1A}" dt="2024-10-06T18:23:57.690" v="29" actId="26606"/>
          <ac:spMkLst>
            <pc:docMk/>
            <pc:sldMk cId="3317171741" sldId="278"/>
            <ac:spMk id="20489" creationId="{42A4FC2C-047E-45A5-965D-8E1E3BF09BC6}"/>
          </ac:spMkLst>
        </pc:spChg>
        <pc:picChg chg="add mod">
          <ac:chgData name="McLaughlin, Joseph P." userId="84fc8314-c930-4dd3-bedc-340ab46a9fb0" providerId="ADAL" clId="{6313DFE8-AE03-41C7-9195-4974B2F76C1A}" dt="2024-10-06T18:23:57.690" v="29" actId="26606"/>
          <ac:picMkLst>
            <pc:docMk/>
            <pc:sldMk cId="3317171741" sldId="278"/>
            <ac:picMk id="20484" creationId="{2E1D1B3C-44AE-F578-C8E4-C9B82F1FB27C}"/>
          </ac:picMkLst>
        </pc:picChg>
      </pc:sldChg>
      <pc:sldChg chg="addSp delSp modSp new mod setBg">
        <pc:chgData name="McLaughlin, Joseph P." userId="84fc8314-c930-4dd3-bedc-340ab46a9fb0" providerId="ADAL" clId="{6313DFE8-AE03-41C7-9195-4974B2F76C1A}" dt="2024-10-06T18:27:02.262" v="33" actId="26606"/>
        <pc:sldMkLst>
          <pc:docMk/>
          <pc:sldMk cId="419238307" sldId="279"/>
        </pc:sldMkLst>
        <pc:spChg chg="add del">
          <ac:chgData name="McLaughlin, Joseph P." userId="84fc8314-c930-4dd3-bedc-340ab46a9fb0" providerId="ADAL" clId="{6313DFE8-AE03-41C7-9195-4974B2F76C1A}" dt="2024-10-06T18:27:02.262" v="33" actId="26606"/>
          <ac:spMkLst>
            <pc:docMk/>
            <pc:sldMk cId="419238307" sldId="279"/>
            <ac:spMk id="21511" creationId="{8950AD4C-6AF3-49F8-94E1-DBCAFB39478B}"/>
          </ac:spMkLst>
        </pc:spChg>
        <pc:spChg chg="add del">
          <ac:chgData name="McLaughlin, Joseph P." userId="84fc8314-c930-4dd3-bedc-340ab46a9fb0" providerId="ADAL" clId="{6313DFE8-AE03-41C7-9195-4974B2F76C1A}" dt="2024-10-06T18:27:02.262" v="33" actId="26606"/>
          <ac:spMkLst>
            <pc:docMk/>
            <pc:sldMk cId="419238307" sldId="279"/>
            <ac:spMk id="21513" creationId="{2F0E00C3-4613-415F-BE3A-78FBAD9061C0}"/>
          </ac:spMkLst>
        </pc:spChg>
        <pc:spChg chg="add del">
          <ac:chgData name="McLaughlin, Joseph P." userId="84fc8314-c930-4dd3-bedc-340ab46a9fb0" providerId="ADAL" clId="{6313DFE8-AE03-41C7-9195-4974B2F76C1A}" dt="2024-10-06T18:27:02.262" v="33" actId="26606"/>
          <ac:spMkLst>
            <pc:docMk/>
            <pc:sldMk cId="419238307" sldId="279"/>
            <ac:spMk id="21515" creationId="{8DBEAE55-3EA1-41D7-A212-5F7D8986C1F2}"/>
          </ac:spMkLst>
        </pc:spChg>
        <pc:spChg chg="add del">
          <ac:chgData name="McLaughlin, Joseph P." userId="84fc8314-c930-4dd3-bedc-340ab46a9fb0" providerId="ADAL" clId="{6313DFE8-AE03-41C7-9195-4974B2F76C1A}" dt="2024-10-06T18:27:02.262" v="33" actId="26606"/>
          <ac:spMkLst>
            <pc:docMk/>
            <pc:sldMk cId="419238307" sldId="279"/>
            <ac:spMk id="21517" creationId="{CFC5F0E7-644F-4101-BE72-12825CF537E7}"/>
          </ac:spMkLst>
        </pc:spChg>
        <pc:spChg chg="add">
          <ac:chgData name="McLaughlin, Joseph P." userId="84fc8314-c930-4dd3-bedc-340ab46a9fb0" providerId="ADAL" clId="{6313DFE8-AE03-41C7-9195-4974B2F76C1A}" dt="2024-10-06T18:27:02.262" v="33" actId="26606"/>
          <ac:spMkLst>
            <pc:docMk/>
            <pc:sldMk cId="419238307" sldId="279"/>
            <ac:spMk id="21522" creationId="{11BE3FA7-0D70-4431-814F-D8C40576EA93}"/>
          </ac:spMkLst>
        </pc:spChg>
        <pc:picChg chg="add mod">
          <ac:chgData name="McLaughlin, Joseph P." userId="84fc8314-c930-4dd3-bedc-340ab46a9fb0" providerId="ADAL" clId="{6313DFE8-AE03-41C7-9195-4974B2F76C1A}" dt="2024-10-06T18:27:02.262" v="33" actId="26606"/>
          <ac:picMkLst>
            <pc:docMk/>
            <pc:sldMk cId="419238307" sldId="279"/>
            <ac:picMk id="21506" creationId="{8B0758D3-9508-A16A-254F-796C891F6840}"/>
          </ac:picMkLst>
        </pc:picChg>
        <pc:picChg chg="add mod">
          <ac:chgData name="McLaughlin, Joseph P." userId="84fc8314-c930-4dd3-bedc-340ab46a9fb0" providerId="ADAL" clId="{6313DFE8-AE03-41C7-9195-4974B2F76C1A}" dt="2024-10-06T18:27:02.262" v="33" actId="26606"/>
          <ac:picMkLst>
            <pc:docMk/>
            <pc:sldMk cId="419238307" sldId="279"/>
            <ac:picMk id="21508" creationId="{40D9B1CF-9BC6-6472-EE35-8D358F7E3EFC}"/>
          </ac:picMkLst>
        </pc:picChg>
      </pc:sldChg>
      <pc:sldChg chg="addSp delSp modSp new mod setBg">
        <pc:chgData name="McLaughlin, Joseph P." userId="84fc8314-c930-4dd3-bedc-340ab46a9fb0" providerId="ADAL" clId="{6313DFE8-AE03-41C7-9195-4974B2F76C1A}" dt="2024-10-06T18:29:13.803" v="40" actId="26606"/>
        <pc:sldMkLst>
          <pc:docMk/>
          <pc:sldMk cId="3448052464" sldId="280"/>
        </pc:sldMkLst>
        <pc:spChg chg="add">
          <ac:chgData name="McLaughlin, Joseph P." userId="84fc8314-c930-4dd3-bedc-340ab46a9fb0" providerId="ADAL" clId="{6313DFE8-AE03-41C7-9195-4974B2F76C1A}" dt="2024-10-06T18:28:33.627" v="36"/>
          <ac:spMkLst>
            <pc:docMk/>
            <pc:sldMk cId="3448052464" sldId="280"/>
            <ac:spMk id="2" creationId="{FE96A2E6-DF1B-28EF-F4D4-E87E0E6258B0}"/>
          </ac:spMkLst>
        </pc:spChg>
        <pc:spChg chg="add del">
          <ac:chgData name="McLaughlin, Joseph P." userId="84fc8314-c930-4dd3-bedc-340ab46a9fb0" providerId="ADAL" clId="{6313DFE8-AE03-41C7-9195-4974B2F76C1A}" dt="2024-10-06T18:28:54.063" v="38" actId="478"/>
          <ac:spMkLst>
            <pc:docMk/>
            <pc:sldMk cId="3448052464" sldId="280"/>
            <ac:spMk id="3" creationId="{39D811C7-B9C1-EC38-8DAA-00EBB825414E}"/>
          </ac:spMkLst>
        </pc:spChg>
        <pc:picChg chg="add mod">
          <ac:chgData name="McLaughlin, Joseph P." userId="84fc8314-c930-4dd3-bedc-340ab46a9fb0" providerId="ADAL" clId="{6313DFE8-AE03-41C7-9195-4974B2F76C1A}" dt="2024-10-06T18:29:13.803" v="40" actId="26606"/>
          <ac:picMkLst>
            <pc:docMk/>
            <pc:sldMk cId="3448052464" sldId="280"/>
            <ac:picMk id="22530" creationId="{9DEA83A3-71C7-8506-5326-48DEF8FA4B3F}"/>
          </ac:picMkLst>
        </pc:picChg>
        <pc:picChg chg="add mod">
          <ac:chgData name="McLaughlin, Joseph P." userId="84fc8314-c930-4dd3-bedc-340ab46a9fb0" providerId="ADAL" clId="{6313DFE8-AE03-41C7-9195-4974B2F76C1A}" dt="2024-10-06T18:29:13.803" v="40" actId="26606"/>
          <ac:picMkLst>
            <pc:docMk/>
            <pc:sldMk cId="3448052464" sldId="280"/>
            <ac:picMk id="22536" creationId="{BCE02C82-7404-C940-974D-AF2E23C86532}"/>
          </ac:picMkLst>
        </pc:picChg>
      </pc:sldChg>
      <pc:sldChg chg="addSp modSp new mod setBg">
        <pc:chgData name="McLaughlin, Joseph P." userId="84fc8314-c930-4dd3-bedc-340ab46a9fb0" providerId="ADAL" clId="{6313DFE8-AE03-41C7-9195-4974B2F76C1A}" dt="2024-10-06T18:30:01.382" v="43" actId="26606"/>
        <pc:sldMkLst>
          <pc:docMk/>
          <pc:sldMk cId="2434815122" sldId="281"/>
        </pc:sldMkLst>
        <pc:spChg chg="add">
          <ac:chgData name="McLaughlin, Joseph P." userId="84fc8314-c930-4dd3-bedc-340ab46a9fb0" providerId="ADAL" clId="{6313DFE8-AE03-41C7-9195-4974B2F76C1A}" dt="2024-10-06T18:30:01.382" v="43" actId="26606"/>
          <ac:spMkLst>
            <pc:docMk/>
            <pc:sldMk cId="2434815122" sldId="281"/>
            <ac:spMk id="23559" creationId="{42A4FC2C-047E-45A5-965D-8E1E3BF09BC6}"/>
          </ac:spMkLst>
        </pc:spChg>
        <pc:picChg chg="add mod">
          <ac:chgData name="McLaughlin, Joseph P." userId="84fc8314-c930-4dd3-bedc-340ab46a9fb0" providerId="ADAL" clId="{6313DFE8-AE03-41C7-9195-4974B2F76C1A}" dt="2024-10-06T18:30:01.382" v="43" actId="26606"/>
          <ac:picMkLst>
            <pc:docMk/>
            <pc:sldMk cId="2434815122" sldId="281"/>
            <ac:picMk id="23554" creationId="{4AFB0F16-18CA-12EC-4F87-337EF79EF7A8}"/>
          </ac:picMkLst>
        </pc:picChg>
      </pc:sldChg>
      <pc:sldChg chg="addSp modSp new mod setBg">
        <pc:chgData name="McLaughlin, Joseph P." userId="84fc8314-c930-4dd3-bedc-340ab46a9fb0" providerId="ADAL" clId="{6313DFE8-AE03-41C7-9195-4974B2F76C1A}" dt="2024-10-06T18:30:37.130" v="47" actId="26606"/>
        <pc:sldMkLst>
          <pc:docMk/>
          <pc:sldMk cId="169423890" sldId="282"/>
        </pc:sldMkLst>
        <pc:picChg chg="add mod">
          <ac:chgData name="McLaughlin, Joseph P." userId="84fc8314-c930-4dd3-bedc-340ab46a9fb0" providerId="ADAL" clId="{6313DFE8-AE03-41C7-9195-4974B2F76C1A}" dt="2024-10-06T18:30:37.130" v="47" actId="26606"/>
          <ac:picMkLst>
            <pc:docMk/>
            <pc:sldMk cId="169423890" sldId="282"/>
            <ac:picMk id="24578" creationId="{013A5891-D01B-E7B5-E9E1-45B5CC73B087}"/>
          </ac:picMkLst>
        </pc:picChg>
      </pc:sldChg>
      <pc:sldChg chg="new del">
        <pc:chgData name="McLaughlin, Joseph P." userId="84fc8314-c930-4dd3-bedc-340ab46a9fb0" providerId="ADAL" clId="{6313DFE8-AE03-41C7-9195-4974B2F76C1A}" dt="2024-10-06T18:31:12.312" v="51" actId="680"/>
        <pc:sldMkLst>
          <pc:docMk/>
          <pc:sldMk cId="1699383562" sldId="283"/>
        </pc:sldMkLst>
      </pc:sldChg>
      <pc:sldChg chg="addSp modSp new mod ord setBg">
        <pc:chgData name="McLaughlin, Joseph P." userId="84fc8314-c930-4dd3-bedc-340ab46a9fb0" providerId="ADAL" clId="{6313DFE8-AE03-41C7-9195-4974B2F76C1A}" dt="2024-10-06T18:35:40.072" v="375" actId="26606"/>
        <pc:sldMkLst>
          <pc:docMk/>
          <pc:sldMk cId="2728543780" sldId="283"/>
        </pc:sldMkLst>
        <pc:spChg chg="mod">
          <ac:chgData name="McLaughlin, Joseph P." userId="84fc8314-c930-4dd3-bedc-340ab46a9fb0" providerId="ADAL" clId="{6313DFE8-AE03-41C7-9195-4974B2F76C1A}" dt="2024-10-06T18:35:40.072" v="375" actId="26606"/>
          <ac:spMkLst>
            <pc:docMk/>
            <pc:sldMk cId="2728543780" sldId="283"/>
            <ac:spMk id="2" creationId="{B63E0AC0-E6B7-1F7B-A293-7FBBF5E2E111}"/>
          </ac:spMkLst>
        </pc:spChg>
        <pc:spChg chg="mod">
          <ac:chgData name="McLaughlin, Joseph P." userId="84fc8314-c930-4dd3-bedc-340ab46a9fb0" providerId="ADAL" clId="{6313DFE8-AE03-41C7-9195-4974B2F76C1A}" dt="2024-10-06T18:35:40.072" v="375" actId="26606"/>
          <ac:spMkLst>
            <pc:docMk/>
            <pc:sldMk cId="2728543780" sldId="283"/>
            <ac:spMk id="3" creationId="{4B85374C-E859-C626-FE66-AD5E8D7779FC}"/>
          </ac:spMkLst>
        </pc:spChg>
        <pc:spChg chg="add">
          <ac:chgData name="McLaughlin, Joseph P." userId="84fc8314-c930-4dd3-bedc-340ab46a9fb0" providerId="ADAL" clId="{6313DFE8-AE03-41C7-9195-4974B2F76C1A}" dt="2024-10-06T18:35:40.072" v="375" actId="26606"/>
          <ac:spMkLst>
            <pc:docMk/>
            <pc:sldMk cId="2728543780" sldId="283"/>
            <ac:spMk id="8" creationId="{081EA652-8C6A-4E69-BEB9-170809474553}"/>
          </ac:spMkLst>
        </pc:spChg>
        <pc:spChg chg="add">
          <ac:chgData name="McLaughlin, Joseph P." userId="84fc8314-c930-4dd3-bedc-340ab46a9fb0" providerId="ADAL" clId="{6313DFE8-AE03-41C7-9195-4974B2F76C1A}" dt="2024-10-06T18:35:40.072" v="375" actId="26606"/>
          <ac:spMkLst>
            <pc:docMk/>
            <pc:sldMk cId="2728543780" sldId="283"/>
            <ac:spMk id="10" creationId="{5298780A-33B9-4EA2-8F67-DE68AD62841B}"/>
          </ac:spMkLst>
        </pc:spChg>
        <pc:spChg chg="add">
          <ac:chgData name="McLaughlin, Joseph P." userId="84fc8314-c930-4dd3-bedc-340ab46a9fb0" providerId="ADAL" clId="{6313DFE8-AE03-41C7-9195-4974B2F76C1A}" dt="2024-10-06T18:35:40.072" v="375" actId="26606"/>
          <ac:spMkLst>
            <pc:docMk/>
            <pc:sldMk cId="2728543780" sldId="283"/>
            <ac:spMk id="12" creationId="{7F488E8B-4E1E-4402-8935-D4E6C02615C7}"/>
          </ac:spMkLst>
        </pc:spChg>
      </pc:sldChg>
      <pc:sldChg chg="new del">
        <pc:chgData name="McLaughlin, Joseph P." userId="84fc8314-c930-4dd3-bedc-340ab46a9fb0" providerId="ADAL" clId="{6313DFE8-AE03-41C7-9195-4974B2F76C1A}" dt="2024-10-06T20:58:32.806" v="377" actId="680"/>
        <pc:sldMkLst>
          <pc:docMk/>
          <pc:sldMk cId="3137632104" sldId="284"/>
        </pc:sldMkLst>
      </pc:sldChg>
      <pc:sldChg chg="addSp delSp modSp new mod setBg">
        <pc:chgData name="McLaughlin, Joseph P." userId="84fc8314-c930-4dd3-bedc-340ab46a9fb0" providerId="ADAL" clId="{6313DFE8-AE03-41C7-9195-4974B2F76C1A}" dt="2024-10-06T21:00:16.986" v="399" actId="26606"/>
        <pc:sldMkLst>
          <pc:docMk/>
          <pc:sldMk cId="3161461279" sldId="284"/>
        </pc:sldMkLst>
        <pc:spChg chg="mod">
          <ac:chgData name="McLaughlin, Joseph P." userId="84fc8314-c930-4dd3-bedc-340ab46a9fb0" providerId="ADAL" clId="{6313DFE8-AE03-41C7-9195-4974B2F76C1A}" dt="2024-10-06T21:00:16.986" v="399" actId="26606"/>
          <ac:spMkLst>
            <pc:docMk/>
            <pc:sldMk cId="3161461279" sldId="284"/>
            <ac:spMk id="2" creationId="{E429277C-0948-0E92-F613-A65FD5A0BB39}"/>
          </ac:spMkLst>
        </pc:spChg>
        <pc:spChg chg="add del mod ord">
          <ac:chgData name="McLaughlin, Joseph P." userId="84fc8314-c930-4dd3-bedc-340ab46a9fb0" providerId="ADAL" clId="{6313DFE8-AE03-41C7-9195-4974B2F76C1A}" dt="2024-10-06T21:00:16.986" v="399" actId="26606"/>
          <ac:spMkLst>
            <pc:docMk/>
            <pc:sldMk cId="3161461279" sldId="284"/>
            <ac:spMk id="3" creationId="{23DADB61-E08A-5FAF-896F-1A927E953A09}"/>
          </ac:spMkLst>
        </pc:spChg>
        <pc:spChg chg="add del">
          <ac:chgData name="McLaughlin, Joseph P." userId="84fc8314-c930-4dd3-bedc-340ab46a9fb0" providerId="ADAL" clId="{6313DFE8-AE03-41C7-9195-4974B2F76C1A}" dt="2024-10-06T21:00:14.379" v="396" actId="26606"/>
          <ac:spMkLst>
            <pc:docMk/>
            <pc:sldMk cId="3161461279" sldId="284"/>
            <ac:spMk id="25607" creationId="{23E547B5-89CF-4EC0-96DE-25771AED0799}"/>
          </ac:spMkLst>
        </pc:spChg>
        <pc:spChg chg="add del">
          <ac:chgData name="McLaughlin, Joseph P." userId="84fc8314-c930-4dd3-bedc-340ab46a9fb0" providerId="ADAL" clId="{6313DFE8-AE03-41C7-9195-4974B2F76C1A}" dt="2024-10-06T21:00:14.379" v="396" actId="26606"/>
          <ac:spMkLst>
            <pc:docMk/>
            <pc:sldMk cId="3161461279" sldId="284"/>
            <ac:spMk id="25609" creationId="{3F0B8CEB-8279-4E5E-A0CE-1FC9F71736F2}"/>
          </ac:spMkLst>
        </pc:spChg>
        <pc:spChg chg="add del">
          <ac:chgData name="McLaughlin, Joseph P." userId="84fc8314-c930-4dd3-bedc-340ab46a9fb0" providerId="ADAL" clId="{6313DFE8-AE03-41C7-9195-4974B2F76C1A}" dt="2024-10-06T21:00:16.970" v="398" actId="26606"/>
          <ac:spMkLst>
            <pc:docMk/>
            <pc:sldMk cId="3161461279" sldId="284"/>
            <ac:spMk id="25611" creationId="{04812C46-200A-4DEB-A05E-3ED6C68C2387}"/>
          </ac:spMkLst>
        </pc:spChg>
        <pc:spChg chg="add del">
          <ac:chgData name="McLaughlin, Joseph P." userId="84fc8314-c930-4dd3-bedc-340ab46a9fb0" providerId="ADAL" clId="{6313DFE8-AE03-41C7-9195-4974B2F76C1A}" dt="2024-10-06T21:00:16.970" v="398" actId="26606"/>
          <ac:spMkLst>
            <pc:docMk/>
            <pc:sldMk cId="3161461279" sldId="284"/>
            <ac:spMk id="25612" creationId="{D1EA859B-E555-4109-94F3-6700E046E008}"/>
          </ac:spMkLst>
        </pc:spChg>
        <pc:spChg chg="add">
          <ac:chgData name="McLaughlin, Joseph P." userId="84fc8314-c930-4dd3-bedc-340ab46a9fb0" providerId="ADAL" clId="{6313DFE8-AE03-41C7-9195-4974B2F76C1A}" dt="2024-10-06T21:00:16.986" v="399" actId="26606"/>
          <ac:spMkLst>
            <pc:docMk/>
            <pc:sldMk cId="3161461279" sldId="284"/>
            <ac:spMk id="25614" creationId="{23E547B5-89CF-4EC0-96DE-25771AED0799}"/>
          </ac:spMkLst>
        </pc:spChg>
        <pc:spChg chg="add">
          <ac:chgData name="McLaughlin, Joseph P." userId="84fc8314-c930-4dd3-bedc-340ab46a9fb0" providerId="ADAL" clId="{6313DFE8-AE03-41C7-9195-4974B2F76C1A}" dt="2024-10-06T21:00:16.986" v="399" actId="26606"/>
          <ac:spMkLst>
            <pc:docMk/>
            <pc:sldMk cId="3161461279" sldId="284"/>
            <ac:spMk id="25615" creationId="{3F0B8CEB-8279-4E5E-A0CE-1FC9F71736F2}"/>
          </ac:spMkLst>
        </pc:spChg>
        <pc:graphicFrameChg chg="add mod">
          <ac:chgData name="McLaughlin, Joseph P." userId="84fc8314-c930-4dd3-bedc-340ab46a9fb0" providerId="ADAL" clId="{6313DFE8-AE03-41C7-9195-4974B2F76C1A}" dt="2024-10-06T20:58:55.903" v="391"/>
          <ac:graphicFrameMkLst>
            <pc:docMk/>
            <pc:sldMk cId="3161461279" sldId="284"/>
            <ac:graphicFrameMk id="4" creationId="{580EB495-D1FC-B07D-CF30-A145E2014B57}"/>
          </ac:graphicFrameMkLst>
        </pc:graphicFrameChg>
        <pc:picChg chg="add mod ord">
          <ac:chgData name="McLaughlin, Joseph P." userId="84fc8314-c930-4dd3-bedc-340ab46a9fb0" providerId="ADAL" clId="{6313DFE8-AE03-41C7-9195-4974B2F76C1A}" dt="2024-10-06T21:00:16.986" v="399" actId="26606"/>
          <ac:picMkLst>
            <pc:docMk/>
            <pc:sldMk cId="3161461279" sldId="284"/>
            <ac:picMk id="25602" creationId="{1EEC4F33-5045-ECFD-D73F-E3053CA9875F}"/>
          </ac:picMkLst>
        </pc:picChg>
      </pc:sldChg>
      <pc:sldChg chg="new del">
        <pc:chgData name="McLaughlin, Joseph P." userId="84fc8314-c930-4dd3-bedc-340ab46a9fb0" providerId="ADAL" clId="{6313DFE8-AE03-41C7-9195-4974B2F76C1A}" dt="2024-10-06T18:31:12.138" v="50" actId="680"/>
        <pc:sldMkLst>
          <pc:docMk/>
          <pc:sldMk cId="3431990630" sldId="284"/>
        </pc:sldMkLst>
      </pc:sldChg>
      <pc:sldChg chg="modSp add mod modNotesTx">
        <pc:chgData name="McLaughlin, Joseph P." userId="84fc8314-c930-4dd3-bedc-340ab46a9fb0" providerId="ADAL" clId="{6313DFE8-AE03-41C7-9195-4974B2F76C1A}" dt="2024-10-06T21:06:36.835" v="821" actId="20577"/>
        <pc:sldMkLst>
          <pc:docMk/>
          <pc:sldMk cId="3575102209" sldId="285"/>
        </pc:sldMkLst>
        <pc:spChg chg="mod">
          <ac:chgData name="McLaughlin, Joseph P." userId="84fc8314-c930-4dd3-bedc-340ab46a9fb0" providerId="ADAL" clId="{6313DFE8-AE03-41C7-9195-4974B2F76C1A}" dt="2024-10-06T21:01:15.067" v="551" actId="313"/>
          <ac:spMkLst>
            <pc:docMk/>
            <pc:sldMk cId="3575102209" sldId="285"/>
            <ac:spMk id="3" creationId="{23DADB61-E08A-5FAF-896F-1A927E953A09}"/>
          </ac:spMkLst>
        </pc:spChg>
      </pc:sldChg>
    </pc:docChg>
  </pc:docChgLst>
  <pc:docChgLst>
    <pc:chgData name="McLaughlin, Joseph P." userId="84fc8314-c930-4dd3-bedc-340ab46a9fb0" providerId="ADAL" clId="{E4D5252D-E375-425D-8107-C05CC867F4D2}"/>
    <pc:docChg chg="addSld delSld modSld addMainMaster delMainMaster modMainMaster">
      <pc:chgData name="McLaughlin, Joseph P." userId="84fc8314-c930-4dd3-bedc-340ab46a9fb0" providerId="ADAL" clId="{E4D5252D-E375-425D-8107-C05CC867F4D2}" dt="2024-11-14T15:09:11.805" v="13"/>
      <pc:docMkLst>
        <pc:docMk/>
      </pc:docMkLst>
      <pc:sldChg chg="del">
        <pc:chgData name="McLaughlin, Joseph P." userId="84fc8314-c930-4dd3-bedc-340ab46a9fb0" providerId="ADAL" clId="{E4D5252D-E375-425D-8107-C05CC867F4D2}" dt="2024-11-14T15:06:54.074" v="0" actId="47"/>
        <pc:sldMkLst>
          <pc:docMk/>
          <pc:sldMk cId="3672886228" sldId="257"/>
        </pc:sldMkLst>
      </pc:sldChg>
      <pc:sldChg chg="del">
        <pc:chgData name="McLaughlin, Joseph P." userId="84fc8314-c930-4dd3-bedc-340ab46a9fb0" providerId="ADAL" clId="{E4D5252D-E375-425D-8107-C05CC867F4D2}" dt="2024-11-14T15:06:54.836" v="1" actId="47"/>
        <pc:sldMkLst>
          <pc:docMk/>
          <pc:sldMk cId="1644264291" sldId="258"/>
        </pc:sldMkLst>
      </pc:sldChg>
      <pc:sldChg chg="add">
        <pc:chgData name="McLaughlin, Joseph P." userId="84fc8314-c930-4dd3-bedc-340ab46a9fb0" providerId="ADAL" clId="{E4D5252D-E375-425D-8107-C05CC867F4D2}" dt="2024-11-14T15:07:17.180" v="3"/>
        <pc:sldMkLst>
          <pc:docMk/>
          <pc:sldMk cId="2618346951" sldId="286"/>
        </pc:sldMkLst>
      </pc:sldChg>
      <pc:sldChg chg="add">
        <pc:chgData name="McLaughlin, Joseph P." userId="84fc8314-c930-4dd3-bedc-340ab46a9fb0" providerId="ADAL" clId="{E4D5252D-E375-425D-8107-C05CC867F4D2}" dt="2024-11-14T15:07:17.180" v="3"/>
        <pc:sldMkLst>
          <pc:docMk/>
          <pc:sldMk cId="3428726141" sldId="287"/>
        </pc:sldMkLst>
      </pc:sldChg>
      <pc:sldChg chg="add">
        <pc:chgData name="McLaughlin, Joseph P." userId="84fc8314-c930-4dd3-bedc-340ab46a9fb0" providerId="ADAL" clId="{E4D5252D-E375-425D-8107-C05CC867F4D2}" dt="2024-11-14T15:07:17.180" v="3"/>
        <pc:sldMkLst>
          <pc:docMk/>
          <pc:sldMk cId="2035280722" sldId="288"/>
        </pc:sldMkLst>
      </pc:sldChg>
      <pc:sldChg chg="add">
        <pc:chgData name="McLaughlin, Joseph P." userId="84fc8314-c930-4dd3-bedc-340ab46a9fb0" providerId="ADAL" clId="{E4D5252D-E375-425D-8107-C05CC867F4D2}" dt="2024-11-14T15:07:17.180" v="3"/>
        <pc:sldMkLst>
          <pc:docMk/>
          <pc:sldMk cId="504670129" sldId="289"/>
        </pc:sldMkLst>
      </pc:sldChg>
      <pc:sldChg chg="add">
        <pc:chgData name="McLaughlin, Joseph P." userId="84fc8314-c930-4dd3-bedc-340ab46a9fb0" providerId="ADAL" clId="{E4D5252D-E375-425D-8107-C05CC867F4D2}" dt="2024-11-14T15:07:17.180" v="3"/>
        <pc:sldMkLst>
          <pc:docMk/>
          <pc:sldMk cId="2599249191" sldId="290"/>
        </pc:sldMkLst>
      </pc:sldChg>
      <pc:sldChg chg="add">
        <pc:chgData name="McLaughlin, Joseph P." userId="84fc8314-c930-4dd3-bedc-340ab46a9fb0" providerId="ADAL" clId="{E4D5252D-E375-425D-8107-C05CC867F4D2}" dt="2024-11-14T15:07:17.180" v="3"/>
        <pc:sldMkLst>
          <pc:docMk/>
          <pc:sldMk cId="1469166054" sldId="291"/>
        </pc:sldMkLst>
      </pc:sldChg>
      <pc:sldChg chg="add">
        <pc:chgData name="McLaughlin, Joseph P." userId="84fc8314-c930-4dd3-bedc-340ab46a9fb0" providerId="ADAL" clId="{E4D5252D-E375-425D-8107-C05CC867F4D2}" dt="2024-11-14T15:07:17.180" v="3"/>
        <pc:sldMkLst>
          <pc:docMk/>
          <pc:sldMk cId="2078401177" sldId="292"/>
        </pc:sldMkLst>
      </pc:sldChg>
      <pc:sldChg chg="add">
        <pc:chgData name="McLaughlin, Joseph P." userId="84fc8314-c930-4dd3-bedc-340ab46a9fb0" providerId="ADAL" clId="{E4D5252D-E375-425D-8107-C05CC867F4D2}" dt="2024-11-14T15:07:17.180" v="3"/>
        <pc:sldMkLst>
          <pc:docMk/>
          <pc:sldMk cId="3232680373" sldId="293"/>
        </pc:sldMkLst>
      </pc:sldChg>
      <pc:sldChg chg="add">
        <pc:chgData name="McLaughlin, Joseph P." userId="84fc8314-c930-4dd3-bedc-340ab46a9fb0" providerId="ADAL" clId="{E4D5252D-E375-425D-8107-C05CC867F4D2}" dt="2024-11-14T15:07:17.180" v="3"/>
        <pc:sldMkLst>
          <pc:docMk/>
          <pc:sldMk cId="2756612440" sldId="294"/>
        </pc:sldMkLst>
      </pc:sldChg>
      <pc:sldChg chg="add">
        <pc:chgData name="McLaughlin, Joseph P." userId="84fc8314-c930-4dd3-bedc-340ab46a9fb0" providerId="ADAL" clId="{E4D5252D-E375-425D-8107-C05CC867F4D2}" dt="2024-11-14T15:07:17.180" v="3"/>
        <pc:sldMkLst>
          <pc:docMk/>
          <pc:sldMk cId="3070567978" sldId="295"/>
        </pc:sldMkLst>
      </pc:sldChg>
      <pc:sldChg chg="add">
        <pc:chgData name="McLaughlin, Joseph P." userId="84fc8314-c930-4dd3-bedc-340ab46a9fb0" providerId="ADAL" clId="{E4D5252D-E375-425D-8107-C05CC867F4D2}" dt="2024-11-14T15:07:17.180" v="3"/>
        <pc:sldMkLst>
          <pc:docMk/>
          <pc:sldMk cId="983056228" sldId="296"/>
        </pc:sldMkLst>
      </pc:sldChg>
      <pc:sldChg chg="add">
        <pc:chgData name="McLaughlin, Joseph P." userId="84fc8314-c930-4dd3-bedc-340ab46a9fb0" providerId="ADAL" clId="{E4D5252D-E375-425D-8107-C05CC867F4D2}" dt="2024-11-14T15:07:17.180" v="3"/>
        <pc:sldMkLst>
          <pc:docMk/>
          <pc:sldMk cId="3908087839" sldId="297"/>
        </pc:sldMkLst>
      </pc:sldChg>
      <pc:sldChg chg="add">
        <pc:chgData name="McLaughlin, Joseph P." userId="84fc8314-c930-4dd3-bedc-340ab46a9fb0" providerId="ADAL" clId="{E4D5252D-E375-425D-8107-C05CC867F4D2}" dt="2024-11-14T15:07:17.180" v="3"/>
        <pc:sldMkLst>
          <pc:docMk/>
          <pc:sldMk cId="3775676405" sldId="298"/>
        </pc:sldMkLst>
      </pc:sldChg>
      <pc:sldChg chg="add">
        <pc:chgData name="McLaughlin, Joseph P." userId="84fc8314-c930-4dd3-bedc-340ab46a9fb0" providerId="ADAL" clId="{E4D5252D-E375-425D-8107-C05CC867F4D2}" dt="2024-11-14T15:07:17.180" v="3"/>
        <pc:sldMkLst>
          <pc:docMk/>
          <pc:sldMk cId="1995816528" sldId="299"/>
        </pc:sldMkLst>
      </pc:sldChg>
      <pc:sldChg chg="add">
        <pc:chgData name="McLaughlin, Joseph P." userId="84fc8314-c930-4dd3-bedc-340ab46a9fb0" providerId="ADAL" clId="{E4D5252D-E375-425D-8107-C05CC867F4D2}" dt="2024-11-14T15:07:17.180" v="3"/>
        <pc:sldMkLst>
          <pc:docMk/>
          <pc:sldMk cId="2774477233" sldId="300"/>
        </pc:sldMkLst>
      </pc:sldChg>
      <pc:sldChg chg="add">
        <pc:chgData name="McLaughlin, Joseph P." userId="84fc8314-c930-4dd3-bedc-340ab46a9fb0" providerId="ADAL" clId="{E4D5252D-E375-425D-8107-C05CC867F4D2}" dt="2024-11-14T15:07:17.180" v="3"/>
        <pc:sldMkLst>
          <pc:docMk/>
          <pc:sldMk cId="3285425821" sldId="301"/>
        </pc:sldMkLst>
      </pc:sldChg>
      <pc:sldChg chg="add">
        <pc:chgData name="McLaughlin, Joseph P." userId="84fc8314-c930-4dd3-bedc-340ab46a9fb0" providerId="ADAL" clId="{E4D5252D-E375-425D-8107-C05CC867F4D2}" dt="2024-11-14T15:07:43.371" v="5"/>
        <pc:sldMkLst>
          <pc:docMk/>
          <pc:sldMk cId="2882088122" sldId="302"/>
        </pc:sldMkLst>
      </pc:sldChg>
      <pc:sldChg chg="add">
        <pc:chgData name="McLaughlin, Joseph P." userId="84fc8314-c930-4dd3-bedc-340ab46a9fb0" providerId="ADAL" clId="{E4D5252D-E375-425D-8107-C05CC867F4D2}" dt="2024-11-14T15:07:43.371" v="5"/>
        <pc:sldMkLst>
          <pc:docMk/>
          <pc:sldMk cId="2071572204" sldId="303"/>
        </pc:sldMkLst>
      </pc:sldChg>
      <pc:sldChg chg="add">
        <pc:chgData name="McLaughlin, Joseph P." userId="84fc8314-c930-4dd3-bedc-340ab46a9fb0" providerId="ADAL" clId="{E4D5252D-E375-425D-8107-C05CC867F4D2}" dt="2024-11-14T15:07:43.371" v="5"/>
        <pc:sldMkLst>
          <pc:docMk/>
          <pc:sldMk cId="3924069649" sldId="304"/>
        </pc:sldMkLst>
      </pc:sldChg>
      <pc:sldChg chg="add">
        <pc:chgData name="McLaughlin, Joseph P." userId="84fc8314-c930-4dd3-bedc-340ab46a9fb0" providerId="ADAL" clId="{E4D5252D-E375-425D-8107-C05CC867F4D2}" dt="2024-11-14T15:07:43.371" v="5"/>
        <pc:sldMkLst>
          <pc:docMk/>
          <pc:sldMk cId="2988848919" sldId="305"/>
        </pc:sldMkLst>
      </pc:sldChg>
      <pc:sldChg chg="add">
        <pc:chgData name="McLaughlin, Joseph P." userId="84fc8314-c930-4dd3-bedc-340ab46a9fb0" providerId="ADAL" clId="{E4D5252D-E375-425D-8107-C05CC867F4D2}" dt="2024-11-14T15:07:43.371" v="5"/>
        <pc:sldMkLst>
          <pc:docMk/>
          <pc:sldMk cId="2385919935" sldId="306"/>
        </pc:sldMkLst>
      </pc:sldChg>
      <pc:sldChg chg="add">
        <pc:chgData name="McLaughlin, Joseph P." userId="84fc8314-c930-4dd3-bedc-340ab46a9fb0" providerId="ADAL" clId="{E4D5252D-E375-425D-8107-C05CC867F4D2}" dt="2024-11-14T15:07:43.371" v="5"/>
        <pc:sldMkLst>
          <pc:docMk/>
          <pc:sldMk cId="1659877969" sldId="307"/>
        </pc:sldMkLst>
      </pc:sldChg>
      <pc:sldChg chg="add">
        <pc:chgData name="McLaughlin, Joseph P." userId="84fc8314-c930-4dd3-bedc-340ab46a9fb0" providerId="ADAL" clId="{E4D5252D-E375-425D-8107-C05CC867F4D2}" dt="2024-11-14T15:07:43.371" v="5"/>
        <pc:sldMkLst>
          <pc:docMk/>
          <pc:sldMk cId="3306098862" sldId="308"/>
        </pc:sldMkLst>
      </pc:sldChg>
      <pc:sldChg chg="add">
        <pc:chgData name="McLaughlin, Joseph P." userId="84fc8314-c930-4dd3-bedc-340ab46a9fb0" providerId="ADAL" clId="{E4D5252D-E375-425D-8107-C05CC867F4D2}" dt="2024-11-14T15:07:43.371" v="5"/>
        <pc:sldMkLst>
          <pc:docMk/>
          <pc:sldMk cId="1676841494" sldId="309"/>
        </pc:sldMkLst>
      </pc:sldChg>
      <pc:sldChg chg="add">
        <pc:chgData name="McLaughlin, Joseph P." userId="84fc8314-c930-4dd3-bedc-340ab46a9fb0" providerId="ADAL" clId="{E4D5252D-E375-425D-8107-C05CC867F4D2}" dt="2024-11-14T15:07:43.371" v="5"/>
        <pc:sldMkLst>
          <pc:docMk/>
          <pc:sldMk cId="3100053084" sldId="310"/>
        </pc:sldMkLst>
      </pc:sldChg>
      <pc:sldChg chg="add">
        <pc:chgData name="McLaughlin, Joseph P." userId="84fc8314-c930-4dd3-bedc-340ab46a9fb0" providerId="ADAL" clId="{E4D5252D-E375-425D-8107-C05CC867F4D2}" dt="2024-11-14T15:07:43.371" v="5"/>
        <pc:sldMkLst>
          <pc:docMk/>
          <pc:sldMk cId="2575637444" sldId="311"/>
        </pc:sldMkLst>
      </pc:sldChg>
      <pc:sldChg chg="add">
        <pc:chgData name="McLaughlin, Joseph P." userId="84fc8314-c930-4dd3-bedc-340ab46a9fb0" providerId="ADAL" clId="{E4D5252D-E375-425D-8107-C05CC867F4D2}" dt="2024-11-14T15:07:43.371" v="5"/>
        <pc:sldMkLst>
          <pc:docMk/>
          <pc:sldMk cId="2283556547" sldId="312"/>
        </pc:sldMkLst>
      </pc:sldChg>
      <pc:sldChg chg="add">
        <pc:chgData name="McLaughlin, Joseph P." userId="84fc8314-c930-4dd3-bedc-340ab46a9fb0" providerId="ADAL" clId="{E4D5252D-E375-425D-8107-C05CC867F4D2}" dt="2024-11-14T15:07:43.371" v="5"/>
        <pc:sldMkLst>
          <pc:docMk/>
          <pc:sldMk cId="1098546858" sldId="313"/>
        </pc:sldMkLst>
      </pc:sldChg>
      <pc:sldChg chg="add">
        <pc:chgData name="McLaughlin, Joseph P." userId="84fc8314-c930-4dd3-bedc-340ab46a9fb0" providerId="ADAL" clId="{E4D5252D-E375-425D-8107-C05CC867F4D2}" dt="2024-11-14T15:07:43.371" v="5"/>
        <pc:sldMkLst>
          <pc:docMk/>
          <pc:sldMk cId="3598935030" sldId="314"/>
        </pc:sldMkLst>
      </pc:sldChg>
      <pc:sldChg chg="add">
        <pc:chgData name="McLaughlin, Joseph P." userId="84fc8314-c930-4dd3-bedc-340ab46a9fb0" providerId="ADAL" clId="{E4D5252D-E375-425D-8107-C05CC867F4D2}" dt="2024-11-14T15:07:43.371" v="5"/>
        <pc:sldMkLst>
          <pc:docMk/>
          <pc:sldMk cId="1465075588" sldId="315"/>
        </pc:sldMkLst>
      </pc:sldChg>
      <pc:sldChg chg="add">
        <pc:chgData name="McLaughlin, Joseph P." userId="84fc8314-c930-4dd3-bedc-340ab46a9fb0" providerId="ADAL" clId="{E4D5252D-E375-425D-8107-C05CC867F4D2}" dt="2024-11-14T15:07:43.371" v="5"/>
        <pc:sldMkLst>
          <pc:docMk/>
          <pc:sldMk cId="4142165633" sldId="316"/>
        </pc:sldMkLst>
      </pc:sldChg>
      <pc:sldChg chg="add">
        <pc:chgData name="McLaughlin, Joseph P." userId="84fc8314-c930-4dd3-bedc-340ab46a9fb0" providerId="ADAL" clId="{E4D5252D-E375-425D-8107-C05CC867F4D2}" dt="2024-11-14T15:07:43.371" v="5"/>
        <pc:sldMkLst>
          <pc:docMk/>
          <pc:sldMk cId="1649172518" sldId="317"/>
        </pc:sldMkLst>
      </pc:sldChg>
      <pc:sldChg chg="add">
        <pc:chgData name="McLaughlin, Joseph P." userId="84fc8314-c930-4dd3-bedc-340ab46a9fb0" providerId="ADAL" clId="{E4D5252D-E375-425D-8107-C05CC867F4D2}" dt="2024-11-14T15:07:43.371" v="5"/>
        <pc:sldMkLst>
          <pc:docMk/>
          <pc:sldMk cId="2114615533" sldId="318"/>
        </pc:sldMkLst>
      </pc:sldChg>
      <pc:sldChg chg="add">
        <pc:chgData name="McLaughlin, Joseph P." userId="84fc8314-c930-4dd3-bedc-340ab46a9fb0" providerId="ADAL" clId="{E4D5252D-E375-425D-8107-C05CC867F4D2}" dt="2024-11-14T15:07:43.371" v="5"/>
        <pc:sldMkLst>
          <pc:docMk/>
          <pc:sldMk cId="2440723000" sldId="319"/>
        </pc:sldMkLst>
      </pc:sldChg>
      <pc:sldChg chg="add">
        <pc:chgData name="McLaughlin, Joseph P." userId="84fc8314-c930-4dd3-bedc-340ab46a9fb0" providerId="ADAL" clId="{E4D5252D-E375-425D-8107-C05CC867F4D2}" dt="2024-11-14T15:07:43.371" v="5"/>
        <pc:sldMkLst>
          <pc:docMk/>
          <pc:sldMk cId="3713182345" sldId="320"/>
        </pc:sldMkLst>
      </pc:sldChg>
      <pc:sldChg chg="add">
        <pc:chgData name="McLaughlin, Joseph P." userId="84fc8314-c930-4dd3-bedc-340ab46a9fb0" providerId="ADAL" clId="{E4D5252D-E375-425D-8107-C05CC867F4D2}" dt="2024-11-14T15:08:10.352" v="7"/>
        <pc:sldMkLst>
          <pc:docMk/>
          <pc:sldMk cId="2298100993" sldId="321"/>
        </pc:sldMkLst>
      </pc:sldChg>
      <pc:sldChg chg="add">
        <pc:chgData name="McLaughlin, Joseph P." userId="84fc8314-c930-4dd3-bedc-340ab46a9fb0" providerId="ADAL" clId="{E4D5252D-E375-425D-8107-C05CC867F4D2}" dt="2024-11-14T15:08:10.352" v="7"/>
        <pc:sldMkLst>
          <pc:docMk/>
          <pc:sldMk cId="3722229250" sldId="322"/>
        </pc:sldMkLst>
      </pc:sldChg>
      <pc:sldChg chg="add">
        <pc:chgData name="McLaughlin, Joseph P." userId="84fc8314-c930-4dd3-bedc-340ab46a9fb0" providerId="ADAL" clId="{E4D5252D-E375-425D-8107-C05CC867F4D2}" dt="2024-11-14T15:08:10.352" v="7"/>
        <pc:sldMkLst>
          <pc:docMk/>
          <pc:sldMk cId="154862955" sldId="323"/>
        </pc:sldMkLst>
      </pc:sldChg>
      <pc:sldChg chg="add">
        <pc:chgData name="McLaughlin, Joseph P." userId="84fc8314-c930-4dd3-bedc-340ab46a9fb0" providerId="ADAL" clId="{E4D5252D-E375-425D-8107-C05CC867F4D2}" dt="2024-11-14T15:08:10.352" v="7"/>
        <pc:sldMkLst>
          <pc:docMk/>
          <pc:sldMk cId="3124847501" sldId="324"/>
        </pc:sldMkLst>
      </pc:sldChg>
      <pc:sldChg chg="add">
        <pc:chgData name="McLaughlin, Joseph P." userId="84fc8314-c930-4dd3-bedc-340ab46a9fb0" providerId="ADAL" clId="{E4D5252D-E375-425D-8107-C05CC867F4D2}" dt="2024-11-14T15:08:10.352" v="7"/>
        <pc:sldMkLst>
          <pc:docMk/>
          <pc:sldMk cId="1975521221" sldId="325"/>
        </pc:sldMkLst>
      </pc:sldChg>
      <pc:sldChg chg="add">
        <pc:chgData name="McLaughlin, Joseph P." userId="84fc8314-c930-4dd3-bedc-340ab46a9fb0" providerId="ADAL" clId="{E4D5252D-E375-425D-8107-C05CC867F4D2}" dt="2024-11-14T15:08:10.352" v="7"/>
        <pc:sldMkLst>
          <pc:docMk/>
          <pc:sldMk cId="885488479" sldId="326"/>
        </pc:sldMkLst>
      </pc:sldChg>
      <pc:sldChg chg="add">
        <pc:chgData name="McLaughlin, Joseph P." userId="84fc8314-c930-4dd3-bedc-340ab46a9fb0" providerId="ADAL" clId="{E4D5252D-E375-425D-8107-C05CC867F4D2}" dt="2024-11-14T15:08:10.352" v="7"/>
        <pc:sldMkLst>
          <pc:docMk/>
          <pc:sldMk cId="4172325060" sldId="327"/>
        </pc:sldMkLst>
      </pc:sldChg>
      <pc:sldChg chg="add">
        <pc:chgData name="McLaughlin, Joseph P." userId="84fc8314-c930-4dd3-bedc-340ab46a9fb0" providerId="ADAL" clId="{E4D5252D-E375-425D-8107-C05CC867F4D2}" dt="2024-11-14T15:08:10.352" v="7"/>
        <pc:sldMkLst>
          <pc:docMk/>
          <pc:sldMk cId="2053325010" sldId="328"/>
        </pc:sldMkLst>
      </pc:sldChg>
      <pc:sldChg chg="add">
        <pc:chgData name="McLaughlin, Joseph P." userId="84fc8314-c930-4dd3-bedc-340ab46a9fb0" providerId="ADAL" clId="{E4D5252D-E375-425D-8107-C05CC867F4D2}" dt="2024-11-14T15:08:10.352" v="7"/>
        <pc:sldMkLst>
          <pc:docMk/>
          <pc:sldMk cId="2305211296" sldId="329"/>
        </pc:sldMkLst>
      </pc:sldChg>
      <pc:sldChg chg="add">
        <pc:chgData name="McLaughlin, Joseph P." userId="84fc8314-c930-4dd3-bedc-340ab46a9fb0" providerId="ADAL" clId="{E4D5252D-E375-425D-8107-C05CC867F4D2}" dt="2024-11-14T15:08:10.352" v="7"/>
        <pc:sldMkLst>
          <pc:docMk/>
          <pc:sldMk cId="898389919" sldId="330"/>
        </pc:sldMkLst>
      </pc:sldChg>
      <pc:sldChg chg="add">
        <pc:chgData name="McLaughlin, Joseph P." userId="84fc8314-c930-4dd3-bedc-340ab46a9fb0" providerId="ADAL" clId="{E4D5252D-E375-425D-8107-C05CC867F4D2}" dt="2024-11-14T15:08:10.352" v="7"/>
        <pc:sldMkLst>
          <pc:docMk/>
          <pc:sldMk cId="1030564650" sldId="331"/>
        </pc:sldMkLst>
      </pc:sldChg>
      <pc:sldChg chg="add">
        <pc:chgData name="McLaughlin, Joseph P." userId="84fc8314-c930-4dd3-bedc-340ab46a9fb0" providerId="ADAL" clId="{E4D5252D-E375-425D-8107-C05CC867F4D2}" dt="2024-11-14T15:08:10.352" v="7"/>
        <pc:sldMkLst>
          <pc:docMk/>
          <pc:sldMk cId="1731638307" sldId="332"/>
        </pc:sldMkLst>
      </pc:sldChg>
      <pc:sldChg chg="add">
        <pc:chgData name="McLaughlin, Joseph P." userId="84fc8314-c930-4dd3-bedc-340ab46a9fb0" providerId="ADAL" clId="{E4D5252D-E375-425D-8107-C05CC867F4D2}" dt="2024-11-14T15:08:10.352" v="7"/>
        <pc:sldMkLst>
          <pc:docMk/>
          <pc:sldMk cId="1646493032" sldId="333"/>
        </pc:sldMkLst>
      </pc:sldChg>
      <pc:sldChg chg="add">
        <pc:chgData name="McLaughlin, Joseph P." userId="84fc8314-c930-4dd3-bedc-340ab46a9fb0" providerId="ADAL" clId="{E4D5252D-E375-425D-8107-C05CC867F4D2}" dt="2024-11-14T15:08:10.352" v="7"/>
        <pc:sldMkLst>
          <pc:docMk/>
          <pc:sldMk cId="939817479" sldId="334"/>
        </pc:sldMkLst>
      </pc:sldChg>
      <pc:sldChg chg="add">
        <pc:chgData name="McLaughlin, Joseph P." userId="84fc8314-c930-4dd3-bedc-340ab46a9fb0" providerId="ADAL" clId="{E4D5252D-E375-425D-8107-C05CC867F4D2}" dt="2024-11-14T15:08:26.735" v="9"/>
        <pc:sldMkLst>
          <pc:docMk/>
          <pc:sldMk cId="2314605965" sldId="335"/>
        </pc:sldMkLst>
      </pc:sldChg>
      <pc:sldChg chg="add">
        <pc:chgData name="McLaughlin, Joseph P." userId="84fc8314-c930-4dd3-bedc-340ab46a9fb0" providerId="ADAL" clId="{E4D5252D-E375-425D-8107-C05CC867F4D2}" dt="2024-11-14T15:08:26.735" v="9"/>
        <pc:sldMkLst>
          <pc:docMk/>
          <pc:sldMk cId="46802024" sldId="336"/>
        </pc:sldMkLst>
      </pc:sldChg>
      <pc:sldChg chg="add">
        <pc:chgData name="McLaughlin, Joseph P." userId="84fc8314-c930-4dd3-bedc-340ab46a9fb0" providerId="ADAL" clId="{E4D5252D-E375-425D-8107-C05CC867F4D2}" dt="2024-11-14T15:08:26.735" v="9"/>
        <pc:sldMkLst>
          <pc:docMk/>
          <pc:sldMk cId="474661523" sldId="337"/>
        </pc:sldMkLst>
      </pc:sldChg>
      <pc:sldChg chg="add">
        <pc:chgData name="McLaughlin, Joseph P." userId="84fc8314-c930-4dd3-bedc-340ab46a9fb0" providerId="ADAL" clId="{E4D5252D-E375-425D-8107-C05CC867F4D2}" dt="2024-11-14T15:08:26.735" v="9"/>
        <pc:sldMkLst>
          <pc:docMk/>
          <pc:sldMk cId="2977976788" sldId="338"/>
        </pc:sldMkLst>
      </pc:sldChg>
      <pc:sldChg chg="add">
        <pc:chgData name="McLaughlin, Joseph P." userId="84fc8314-c930-4dd3-bedc-340ab46a9fb0" providerId="ADAL" clId="{E4D5252D-E375-425D-8107-C05CC867F4D2}" dt="2024-11-14T15:08:26.735" v="9"/>
        <pc:sldMkLst>
          <pc:docMk/>
          <pc:sldMk cId="1570528212" sldId="339"/>
        </pc:sldMkLst>
      </pc:sldChg>
      <pc:sldChg chg="add">
        <pc:chgData name="McLaughlin, Joseph P." userId="84fc8314-c930-4dd3-bedc-340ab46a9fb0" providerId="ADAL" clId="{E4D5252D-E375-425D-8107-C05CC867F4D2}" dt="2024-11-14T15:08:26.735" v="9"/>
        <pc:sldMkLst>
          <pc:docMk/>
          <pc:sldMk cId="1762926414" sldId="340"/>
        </pc:sldMkLst>
      </pc:sldChg>
      <pc:sldChg chg="add">
        <pc:chgData name="McLaughlin, Joseph P." userId="84fc8314-c930-4dd3-bedc-340ab46a9fb0" providerId="ADAL" clId="{E4D5252D-E375-425D-8107-C05CC867F4D2}" dt="2024-11-14T15:08:26.735" v="9"/>
        <pc:sldMkLst>
          <pc:docMk/>
          <pc:sldMk cId="1966151574" sldId="341"/>
        </pc:sldMkLst>
      </pc:sldChg>
      <pc:sldChg chg="add">
        <pc:chgData name="McLaughlin, Joseph P." userId="84fc8314-c930-4dd3-bedc-340ab46a9fb0" providerId="ADAL" clId="{E4D5252D-E375-425D-8107-C05CC867F4D2}" dt="2024-11-14T15:08:26.735" v="9"/>
        <pc:sldMkLst>
          <pc:docMk/>
          <pc:sldMk cId="2053427918" sldId="342"/>
        </pc:sldMkLst>
      </pc:sldChg>
      <pc:sldChg chg="add">
        <pc:chgData name="McLaughlin, Joseph P." userId="84fc8314-c930-4dd3-bedc-340ab46a9fb0" providerId="ADAL" clId="{E4D5252D-E375-425D-8107-C05CC867F4D2}" dt="2024-11-14T15:08:26.735" v="9"/>
        <pc:sldMkLst>
          <pc:docMk/>
          <pc:sldMk cId="2041612790" sldId="343"/>
        </pc:sldMkLst>
      </pc:sldChg>
      <pc:sldChg chg="add">
        <pc:chgData name="McLaughlin, Joseph P." userId="84fc8314-c930-4dd3-bedc-340ab46a9fb0" providerId="ADAL" clId="{E4D5252D-E375-425D-8107-C05CC867F4D2}" dt="2024-11-14T15:08:26.735" v="9"/>
        <pc:sldMkLst>
          <pc:docMk/>
          <pc:sldMk cId="3281149876" sldId="344"/>
        </pc:sldMkLst>
      </pc:sldChg>
      <pc:sldChg chg="add">
        <pc:chgData name="McLaughlin, Joseph P." userId="84fc8314-c930-4dd3-bedc-340ab46a9fb0" providerId="ADAL" clId="{E4D5252D-E375-425D-8107-C05CC867F4D2}" dt="2024-11-14T15:08:26.735" v="9"/>
        <pc:sldMkLst>
          <pc:docMk/>
          <pc:sldMk cId="3315831248" sldId="345"/>
        </pc:sldMkLst>
      </pc:sldChg>
      <pc:sldChg chg="add">
        <pc:chgData name="McLaughlin, Joseph P." userId="84fc8314-c930-4dd3-bedc-340ab46a9fb0" providerId="ADAL" clId="{E4D5252D-E375-425D-8107-C05CC867F4D2}" dt="2024-11-14T15:08:26.735" v="9"/>
        <pc:sldMkLst>
          <pc:docMk/>
          <pc:sldMk cId="1910248245" sldId="346"/>
        </pc:sldMkLst>
      </pc:sldChg>
      <pc:sldChg chg="add">
        <pc:chgData name="McLaughlin, Joseph P." userId="84fc8314-c930-4dd3-bedc-340ab46a9fb0" providerId="ADAL" clId="{E4D5252D-E375-425D-8107-C05CC867F4D2}" dt="2024-11-14T15:08:26.735" v="9"/>
        <pc:sldMkLst>
          <pc:docMk/>
          <pc:sldMk cId="2665846148" sldId="347"/>
        </pc:sldMkLst>
      </pc:sldChg>
      <pc:sldChg chg="add">
        <pc:chgData name="McLaughlin, Joseph P." userId="84fc8314-c930-4dd3-bedc-340ab46a9fb0" providerId="ADAL" clId="{E4D5252D-E375-425D-8107-C05CC867F4D2}" dt="2024-11-14T15:08:44.646" v="11"/>
        <pc:sldMkLst>
          <pc:docMk/>
          <pc:sldMk cId="2305359527" sldId="348"/>
        </pc:sldMkLst>
      </pc:sldChg>
      <pc:sldChg chg="add">
        <pc:chgData name="McLaughlin, Joseph P." userId="84fc8314-c930-4dd3-bedc-340ab46a9fb0" providerId="ADAL" clId="{E4D5252D-E375-425D-8107-C05CC867F4D2}" dt="2024-11-14T15:08:44.646" v="11"/>
        <pc:sldMkLst>
          <pc:docMk/>
          <pc:sldMk cId="3734243213" sldId="349"/>
        </pc:sldMkLst>
      </pc:sldChg>
      <pc:sldChg chg="add">
        <pc:chgData name="McLaughlin, Joseph P." userId="84fc8314-c930-4dd3-bedc-340ab46a9fb0" providerId="ADAL" clId="{E4D5252D-E375-425D-8107-C05CC867F4D2}" dt="2024-11-14T15:08:44.646" v="11"/>
        <pc:sldMkLst>
          <pc:docMk/>
          <pc:sldMk cId="2755718131" sldId="350"/>
        </pc:sldMkLst>
      </pc:sldChg>
      <pc:sldChg chg="add">
        <pc:chgData name="McLaughlin, Joseph P." userId="84fc8314-c930-4dd3-bedc-340ab46a9fb0" providerId="ADAL" clId="{E4D5252D-E375-425D-8107-C05CC867F4D2}" dt="2024-11-14T15:08:44.646" v="11"/>
        <pc:sldMkLst>
          <pc:docMk/>
          <pc:sldMk cId="1184130600" sldId="351"/>
        </pc:sldMkLst>
      </pc:sldChg>
      <pc:sldChg chg="add">
        <pc:chgData name="McLaughlin, Joseph P." userId="84fc8314-c930-4dd3-bedc-340ab46a9fb0" providerId="ADAL" clId="{E4D5252D-E375-425D-8107-C05CC867F4D2}" dt="2024-11-14T15:08:44.646" v="11"/>
        <pc:sldMkLst>
          <pc:docMk/>
          <pc:sldMk cId="1681359633" sldId="352"/>
        </pc:sldMkLst>
      </pc:sldChg>
      <pc:sldChg chg="add">
        <pc:chgData name="McLaughlin, Joseph P." userId="84fc8314-c930-4dd3-bedc-340ab46a9fb0" providerId="ADAL" clId="{E4D5252D-E375-425D-8107-C05CC867F4D2}" dt="2024-11-14T15:08:44.646" v="11"/>
        <pc:sldMkLst>
          <pc:docMk/>
          <pc:sldMk cId="1490242831" sldId="353"/>
        </pc:sldMkLst>
      </pc:sldChg>
      <pc:sldChg chg="add">
        <pc:chgData name="McLaughlin, Joseph P." userId="84fc8314-c930-4dd3-bedc-340ab46a9fb0" providerId="ADAL" clId="{E4D5252D-E375-425D-8107-C05CC867F4D2}" dt="2024-11-14T15:08:44.646" v="11"/>
        <pc:sldMkLst>
          <pc:docMk/>
          <pc:sldMk cId="991162952" sldId="354"/>
        </pc:sldMkLst>
      </pc:sldChg>
      <pc:sldChg chg="add">
        <pc:chgData name="McLaughlin, Joseph P." userId="84fc8314-c930-4dd3-bedc-340ab46a9fb0" providerId="ADAL" clId="{E4D5252D-E375-425D-8107-C05CC867F4D2}" dt="2024-11-14T15:08:44.646" v="11"/>
        <pc:sldMkLst>
          <pc:docMk/>
          <pc:sldMk cId="251517876" sldId="355"/>
        </pc:sldMkLst>
      </pc:sldChg>
      <pc:sldChg chg="add">
        <pc:chgData name="McLaughlin, Joseph P." userId="84fc8314-c930-4dd3-bedc-340ab46a9fb0" providerId="ADAL" clId="{E4D5252D-E375-425D-8107-C05CC867F4D2}" dt="2024-11-14T15:08:44.646" v="11"/>
        <pc:sldMkLst>
          <pc:docMk/>
          <pc:sldMk cId="3623399251" sldId="356"/>
        </pc:sldMkLst>
      </pc:sldChg>
      <pc:sldChg chg="add">
        <pc:chgData name="McLaughlin, Joseph P." userId="84fc8314-c930-4dd3-bedc-340ab46a9fb0" providerId="ADAL" clId="{E4D5252D-E375-425D-8107-C05CC867F4D2}" dt="2024-11-14T15:08:44.646" v="11"/>
        <pc:sldMkLst>
          <pc:docMk/>
          <pc:sldMk cId="1440882405" sldId="357"/>
        </pc:sldMkLst>
      </pc:sldChg>
      <pc:sldChg chg="add">
        <pc:chgData name="McLaughlin, Joseph P." userId="84fc8314-c930-4dd3-bedc-340ab46a9fb0" providerId="ADAL" clId="{E4D5252D-E375-425D-8107-C05CC867F4D2}" dt="2024-11-14T15:08:44.646" v="11"/>
        <pc:sldMkLst>
          <pc:docMk/>
          <pc:sldMk cId="3356214137" sldId="358"/>
        </pc:sldMkLst>
      </pc:sldChg>
      <pc:sldChg chg="add">
        <pc:chgData name="McLaughlin, Joseph P." userId="84fc8314-c930-4dd3-bedc-340ab46a9fb0" providerId="ADAL" clId="{E4D5252D-E375-425D-8107-C05CC867F4D2}" dt="2024-11-14T15:08:44.646" v="11"/>
        <pc:sldMkLst>
          <pc:docMk/>
          <pc:sldMk cId="4008637806" sldId="359"/>
        </pc:sldMkLst>
      </pc:sldChg>
      <pc:sldChg chg="add">
        <pc:chgData name="McLaughlin, Joseph P." userId="84fc8314-c930-4dd3-bedc-340ab46a9fb0" providerId="ADAL" clId="{E4D5252D-E375-425D-8107-C05CC867F4D2}" dt="2024-11-14T15:09:11.805" v="13"/>
        <pc:sldMkLst>
          <pc:docMk/>
          <pc:sldMk cId="2752679853" sldId="360"/>
        </pc:sldMkLst>
      </pc:sldChg>
      <pc:sldChg chg="add">
        <pc:chgData name="McLaughlin, Joseph P." userId="84fc8314-c930-4dd3-bedc-340ab46a9fb0" providerId="ADAL" clId="{E4D5252D-E375-425D-8107-C05CC867F4D2}" dt="2024-11-14T15:09:11.805" v="13"/>
        <pc:sldMkLst>
          <pc:docMk/>
          <pc:sldMk cId="1066146691" sldId="361"/>
        </pc:sldMkLst>
      </pc:sldChg>
      <pc:sldChg chg="add">
        <pc:chgData name="McLaughlin, Joseph P." userId="84fc8314-c930-4dd3-bedc-340ab46a9fb0" providerId="ADAL" clId="{E4D5252D-E375-425D-8107-C05CC867F4D2}" dt="2024-11-14T15:09:11.805" v="13"/>
        <pc:sldMkLst>
          <pc:docMk/>
          <pc:sldMk cId="3086636357" sldId="362"/>
        </pc:sldMkLst>
      </pc:sldChg>
      <pc:sldChg chg="add">
        <pc:chgData name="McLaughlin, Joseph P." userId="84fc8314-c930-4dd3-bedc-340ab46a9fb0" providerId="ADAL" clId="{E4D5252D-E375-425D-8107-C05CC867F4D2}" dt="2024-11-14T15:09:11.805" v="13"/>
        <pc:sldMkLst>
          <pc:docMk/>
          <pc:sldMk cId="612431959" sldId="363"/>
        </pc:sldMkLst>
      </pc:sldChg>
      <pc:sldChg chg="add">
        <pc:chgData name="McLaughlin, Joseph P." userId="84fc8314-c930-4dd3-bedc-340ab46a9fb0" providerId="ADAL" clId="{E4D5252D-E375-425D-8107-C05CC867F4D2}" dt="2024-11-14T15:09:11.805" v="13"/>
        <pc:sldMkLst>
          <pc:docMk/>
          <pc:sldMk cId="1295800331" sldId="364"/>
        </pc:sldMkLst>
      </pc:sldChg>
      <pc:sldChg chg="add">
        <pc:chgData name="McLaughlin, Joseph P." userId="84fc8314-c930-4dd3-bedc-340ab46a9fb0" providerId="ADAL" clId="{E4D5252D-E375-425D-8107-C05CC867F4D2}" dt="2024-11-14T15:09:11.805" v="13"/>
        <pc:sldMkLst>
          <pc:docMk/>
          <pc:sldMk cId="2084988303" sldId="365"/>
        </pc:sldMkLst>
      </pc:sldChg>
      <pc:sldChg chg="add">
        <pc:chgData name="McLaughlin, Joseph P." userId="84fc8314-c930-4dd3-bedc-340ab46a9fb0" providerId="ADAL" clId="{E4D5252D-E375-425D-8107-C05CC867F4D2}" dt="2024-11-14T15:09:11.805" v="13"/>
        <pc:sldMkLst>
          <pc:docMk/>
          <pc:sldMk cId="3434122443" sldId="366"/>
        </pc:sldMkLst>
      </pc:sldChg>
      <pc:sldChg chg="add">
        <pc:chgData name="McLaughlin, Joseph P." userId="84fc8314-c930-4dd3-bedc-340ab46a9fb0" providerId="ADAL" clId="{E4D5252D-E375-425D-8107-C05CC867F4D2}" dt="2024-11-14T15:09:11.805" v="13"/>
        <pc:sldMkLst>
          <pc:docMk/>
          <pc:sldMk cId="925281153" sldId="367"/>
        </pc:sldMkLst>
      </pc:sldChg>
      <pc:sldChg chg="add">
        <pc:chgData name="McLaughlin, Joseph P." userId="84fc8314-c930-4dd3-bedc-340ab46a9fb0" providerId="ADAL" clId="{E4D5252D-E375-425D-8107-C05CC867F4D2}" dt="2024-11-14T15:09:11.805" v="13"/>
        <pc:sldMkLst>
          <pc:docMk/>
          <pc:sldMk cId="3739945229" sldId="368"/>
        </pc:sldMkLst>
      </pc:sldChg>
      <pc:sldChg chg="add">
        <pc:chgData name="McLaughlin, Joseph P." userId="84fc8314-c930-4dd3-bedc-340ab46a9fb0" providerId="ADAL" clId="{E4D5252D-E375-425D-8107-C05CC867F4D2}" dt="2024-11-14T15:09:11.805" v="13"/>
        <pc:sldMkLst>
          <pc:docMk/>
          <pc:sldMk cId="303695225" sldId="369"/>
        </pc:sldMkLst>
      </pc:sldChg>
      <pc:sldMasterChg chg="del delSldLayout">
        <pc:chgData name="McLaughlin, Joseph P." userId="84fc8314-c930-4dd3-bedc-340ab46a9fb0" providerId="ADAL" clId="{E4D5252D-E375-425D-8107-C05CC867F4D2}" dt="2024-11-14T15:06:54.836" v="1" actId="47"/>
        <pc:sldMasterMkLst>
          <pc:docMk/>
          <pc:sldMasterMk cId="1354044733" sldId="2147483648"/>
        </pc:sldMasterMkLst>
        <pc:sldLayoutChg chg="del">
          <pc:chgData name="McLaughlin, Joseph P." userId="84fc8314-c930-4dd3-bedc-340ab46a9fb0" providerId="ADAL" clId="{E4D5252D-E375-425D-8107-C05CC867F4D2}" dt="2024-11-14T15:06:54.836" v="1" actId="47"/>
          <pc:sldLayoutMkLst>
            <pc:docMk/>
            <pc:sldMasterMk cId="1354044733" sldId="2147483648"/>
            <pc:sldLayoutMk cId="2019207721" sldId="2147483655"/>
          </pc:sldLayoutMkLst>
        </pc:sldLayoutChg>
      </pc:sldMasterChg>
      <pc:sldMasterChg chg="add addSldLayout modSldLayout">
        <pc:chgData name="McLaughlin, Joseph P." userId="84fc8314-c930-4dd3-bedc-340ab46a9fb0" providerId="ADAL" clId="{E4D5252D-E375-425D-8107-C05CC867F4D2}" dt="2024-11-14T15:09:11.760" v="12" actId="27028"/>
        <pc:sldMasterMkLst>
          <pc:docMk/>
          <pc:sldMasterMk cId="4146561259" sldId="2147483648"/>
        </pc:sldMasterMkLst>
        <pc:sldLayoutChg chg="add">
          <pc:chgData name="McLaughlin, Joseph P." userId="84fc8314-c930-4dd3-bedc-340ab46a9fb0" providerId="ADAL" clId="{E4D5252D-E375-425D-8107-C05CC867F4D2}" dt="2024-11-14T15:08:26.670" v="8" actId="27028"/>
          <pc:sldLayoutMkLst>
            <pc:docMk/>
            <pc:sldMasterMk cId="4146561259" sldId="2147483648"/>
            <pc:sldLayoutMk cId="988979482" sldId="2147483650"/>
          </pc:sldLayoutMkLst>
        </pc:sldLayoutChg>
        <pc:sldLayoutChg chg="add replId">
          <pc:chgData name="McLaughlin, Joseph P." userId="84fc8314-c930-4dd3-bedc-340ab46a9fb0" providerId="ADAL" clId="{E4D5252D-E375-425D-8107-C05CC867F4D2}" dt="2024-11-14T15:09:11.760" v="12" actId="27028"/>
          <pc:sldLayoutMkLst>
            <pc:docMk/>
            <pc:sldMasterMk cId="4146561259" sldId="2147483648"/>
            <pc:sldLayoutMk cId="2947859451" sldId="2147483721"/>
          </pc:sldLayoutMkLst>
        </pc:sldLayoutChg>
        <pc:sldLayoutChg chg="add replId">
          <pc:chgData name="McLaughlin, Joseph P." userId="84fc8314-c930-4dd3-bedc-340ab46a9fb0" providerId="ADAL" clId="{E4D5252D-E375-425D-8107-C05CC867F4D2}" dt="2024-11-14T15:09:11.760" v="12" actId="27028"/>
          <pc:sldLayoutMkLst>
            <pc:docMk/>
            <pc:sldMasterMk cId="4146561259" sldId="2147483648"/>
            <pc:sldLayoutMk cId="1120980936" sldId="2147483723"/>
          </pc:sldLayoutMkLst>
        </pc:sldLayoutChg>
        <pc:sldLayoutChg chg="add replId">
          <pc:chgData name="McLaughlin, Joseph P." userId="84fc8314-c930-4dd3-bedc-340ab46a9fb0" providerId="ADAL" clId="{E4D5252D-E375-425D-8107-C05CC867F4D2}" dt="2024-11-14T15:09:11.760" v="12" actId="27028"/>
          <pc:sldLayoutMkLst>
            <pc:docMk/>
            <pc:sldMasterMk cId="4146561259" sldId="2147483648"/>
            <pc:sldLayoutMk cId="175821433" sldId="2147483724"/>
          </pc:sldLayoutMkLst>
        </pc:sldLayoutChg>
        <pc:sldLayoutChg chg="add replId">
          <pc:chgData name="McLaughlin, Joseph P." userId="84fc8314-c930-4dd3-bedc-340ab46a9fb0" providerId="ADAL" clId="{E4D5252D-E375-425D-8107-C05CC867F4D2}" dt="2024-11-14T15:09:11.760" v="12" actId="27028"/>
          <pc:sldLayoutMkLst>
            <pc:docMk/>
            <pc:sldMasterMk cId="4146561259" sldId="2147483648"/>
            <pc:sldLayoutMk cId="4250768070" sldId="2147483725"/>
          </pc:sldLayoutMkLst>
        </pc:sldLayoutChg>
        <pc:sldLayoutChg chg="add replId">
          <pc:chgData name="McLaughlin, Joseph P." userId="84fc8314-c930-4dd3-bedc-340ab46a9fb0" providerId="ADAL" clId="{E4D5252D-E375-425D-8107-C05CC867F4D2}" dt="2024-11-14T15:09:11.760" v="12" actId="27028"/>
          <pc:sldLayoutMkLst>
            <pc:docMk/>
            <pc:sldMasterMk cId="4146561259" sldId="2147483648"/>
            <pc:sldLayoutMk cId="44865951" sldId="2147483726"/>
          </pc:sldLayoutMkLst>
        </pc:sldLayoutChg>
        <pc:sldLayoutChg chg="add replId">
          <pc:chgData name="McLaughlin, Joseph P." userId="84fc8314-c930-4dd3-bedc-340ab46a9fb0" providerId="ADAL" clId="{E4D5252D-E375-425D-8107-C05CC867F4D2}" dt="2024-11-14T15:09:11.760" v="12" actId="27028"/>
          <pc:sldLayoutMkLst>
            <pc:docMk/>
            <pc:sldMasterMk cId="4146561259" sldId="2147483648"/>
            <pc:sldLayoutMk cId="1873699761" sldId="2147483727"/>
          </pc:sldLayoutMkLst>
        </pc:sldLayoutChg>
        <pc:sldLayoutChg chg="add replId">
          <pc:chgData name="McLaughlin, Joseph P." userId="84fc8314-c930-4dd3-bedc-340ab46a9fb0" providerId="ADAL" clId="{E4D5252D-E375-425D-8107-C05CC867F4D2}" dt="2024-11-14T15:09:11.760" v="12" actId="27028"/>
          <pc:sldLayoutMkLst>
            <pc:docMk/>
            <pc:sldMasterMk cId="4146561259" sldId="2147483648"/>
            <pc:sldLayoutMk cId="2250044139" sldId="2147483728"/>
          </pc:sldLayoutMkLst>
        </pc:sldLayoutChg>
        <pc:sldLayoutChg chg="add replId">
          <pc:chgData name="McLaughlin, Joseph P." userId="84fc8314-c930-4dd3-bedc-340ab46a9fb0" providerId="ADAL" clId="{E4D5252D-E375-425D-8107-C05CC867F4D2}" dt="2024-11-14T15:09:11.760" v="12" actId="27028"/>
          <pc:sldLayoutMkLst>
            <pc:docMk/>
            <pc:sldMasterMk cId="4146561259" sldId="2147483648"/>
            <pc:sldLayoutMk cId="3333367802" sldId="2147483729"/>
          </pc:sldLayoutMkLst>
        </pc:sldLayoutChg>
        <pc:sldLayoutChg chg="add replId">
          <pc:chgData name="McLaughlin, Joseph P." userId="84fc8314-c930-4dd3-bedc-340ab46a9fb0" providerId="ADAL" clId="{E4D5252D-E375-425D-8107-C05CC867F4D2}" dt="2024-11-14T15:09:11.760" v="12" actId="27028"/>
          <pc:sldLayoutMkLst>
            <pc:docMk/>
            <pc:sldMasterMk cId="4146561259" sldId="2147483648"/>
            <pc:sldLayoutMk cId="3798818899" sldId="2147483730"/>
          </pc:sldLayoutMkLst>
        </pc:sldLayoutChg>
        <pc:sldLayoutChg chg="add replId">
          <pc:chgData name="McLaughlin, Joseph P." userId="84fc8314-c930-4dd3-bedc-340ab46a9fb0" providerId="ADAL" clId="{E4D5252D-E375-425D-8107-C05CC867F4D2}" dt="2024-11-14T15:09:11.760" v="12" actId="27028"/>
          <pc:sldLayoutMkLst>
            <pc:docMk/>
            <pc:sldMasterMk cId="4146561259" sldId="2147483648"/>
            <pc:sldLayoutMk cId="1649588963" sldId="2147483731"/>
          </pc:sldLayoutMkLst>
        </pc:sldLayoutChg>
      </pc:sldMasterChg>
      <pc:sldMasterChg chg="add addSldLayout">
        <pc:chgData name="McLaughlin, Joseph P." userId="84fc8314-c930-4dd3-bedc-340ab46a9fb0" providerId="ADAL" clId="{E4D5252D-E375-425D-8107-C05CC867F4D2}" dt="2024-11-14T15:09:11.760" v="12" actId="27028"/>
        <pc:sldMasterMkLst>
          <pc:docMk/>
          <pc:sldMasterMk cId="1561260978" sldId="2147483660"/>
        </pc:sldMasterMkLst>
        <pc:sldLayoutChg chg="add">
          <pc:chgData name="McLaughlin, Joseph P." userId="84fc8314-c930-4dd3-bedc-340ab46a9fb0" providerId="ADAL" clId="{E4D5252D-E375-425D-8107-C05CC867F4D2}" dt="2024-11-14T15:09:11.760" v="12" actId="27028"/>
          <pc:sldLayoutMkLst>
            <pc:docMk/>
            <pc:sldMasterMk cId="1561260978" sldId="2147483660"/>
            <pc:sldLayoutMk cId="2718042814" sldId="2147483649"/>
          </pc:sldLayoutMkLst>
        </pc:sldLayoutChg>
        <pc:sldLayoutChg chg="add">
          <pc:chgData name="McLaughlin, Joseph P." userId="84fc8314-c930-4dd3-bedc-340ab46a9fb0" providerId="ADAL" clId="{E4D5252D-E375-425D-8107-C05CC867F4D2}" dt="2024-11-14T15:09:11.760" v="12" actId="27028"/>
          <pc:sldLayoutMkLst>
            <pc:docMk/>
            <pc:sldMasterMk cId="1561260978" sldId="2147483660"/>
            <pc:sldLayoutMk cId="1786290643" sldId="2147483651"/>
          </pc:sldLayoutMkLst>
        </pc:sldLayoutChg>
        <pc:sldLayoutChg chg="add">
          <pc:chgData name="McLaughlin, Joseph P." userId="84fc8314-c930-4dd3-bedc-340ab46a9fb0" providerId="ADAL" clId="{E4D5252D-E375-425D-8107-C05CC867F4D2}" dt="2024-11-14T15:09:11.760" v="12" actId="27028"/>
          <pc:sldLayoutMkLst>
            <pc:docMk/>
            <pc:sldMasterMk cId="1561260978" sldId="2147483660"/>
            <pc:sldLayoutMk cId="3695179303" sldId="2147483652"/>
          </pc:sldLayoutMkLst>
        </pc:sldLayoutChg>
        <pc:sldLayoutChg chg="add">
          <pc:chgData name="McLaughlin, Joseph P." userId="84fc8314-c930-4dd3-bedc-340ab46a9fb0" providerId="ADAL" clId="{E4D5252D-E375-425D-8107-C05CC867F4D2}" dt="2024-11-14T15:09:11.760" v="12" actId="27028"/>
          <pc:sldLayoutMkLst>
            <pc:docMk/>
            <pc:sldMasterMk cId="1561260978" sldId="2147483660"/>
            <pc:sldLayoutMk cId="2970499752" sldId="2147483653"/>
          </pc:sldLayoutMkLst>
        </pc:sldLayoutChg>
        <pc:sldLayoutChg chg="add">
          <pc:chgData name="McLaughlin, Joseph P." userId="84fc8314-c930-4dd3-bedc-340ab46a9fb0" providerId="ADAL" clId="{E4D5252D-E375-425D-8107-C05CC867F4D2}" dt="2024-11-14T15:09:11.760" v="12" actId="27028"/>
          <pc:sldLayoutMkLst>
            <pc:docMk/>
            <pc:sldMasterMk cId="1561260978" sldId="2147483660"/>
            <pc:sldLayoutMk cId="3315725112" sldId="2147483654"/>
          </pc:sldLayoutMkLst>
        </pc:sldLayoutChg>
        <pc:sldLayoutChg chg="add">
          <pc:chgData name="McLaughlin, Joseph P." userId="84fc8314-c930-4dd3-bedc-340ab46a9fb0" providerId="ADAL" clId="{E4D5252D-E375-425D-8107-C05CC867F4D2}" dt="2024-11-14T15:09:11.760" v="12" actId="27028"/>
          <pc:sldLayoutMkLst>
            <pc:docMk/>
            <pc:sldMasterMk cId="1561260978" sldId="2147483660"/>
            <pc:sldLayoutMk cId="4127070473" sldId="2147483655"/>
          </pc:sldLayoutMkLst>
        </pc:sldLayoutChg>
        <pc:sldLayoutChg chg="add">
          <pc:chgData name="McLaughlin, Joseph P." userId="84fc8314-c930-4dd3-bedc-340ab46a9fb0" providerId="ADAL" clId="{E4D5252D-E375-425D-8107-C05CC867F4D2}" dt="2024-11-14T15:09:11.760" v="12" actId="27028"/>
          <pc:sldLayoutMkLst>
            <pc:docMk/>
            <pc:sldMasterMk cId="1561260978" sldId="2147483660"/>
            <pc:sldLayoutMk cId="3377102475" sldId="2147483656"/>
          </pc:sldLayoutMkLst>
        </pc:sldLayoutChg>
        <pc:sldLayoutChg chg="add">
          <pc:chgData name="McLaughlin, Joseph P." userId="84fc8314-c930-4dd3-bedc-340ab46a9fb0" providerId="ADAL" clId="{E4D5252D-E375-425D-8107-C05CC867F4D2}" dt="2024-11-14T15:09:11.760" v="12" actId="27028"/>
          <pc:sldLayoutMkLst>
            <pc:docMk/>
            <pc:sldMasterMk cId="1561260978" sldId="2147483660"/>
            <pc:sldLayoutMk cId="3444702536" sldId="2147483657"/>
          </pc:sldLayoutMkLst>
        </pc:sldLayoutChg>
        <pc:sldLayoutChg chg="add">
          <pc:chgData name="McLaughlin, Joseph P." userId="84fc8314-c930-4dd3-bedc-340ab46a9fb0" providerId="ADAL" clId="{E4D5252D-E375-425D-8107-C05CC867F4D2}" dt="2024-11-14T15:09:11.760" v="12" actId="27028"/>
          <pc:sldLayoutMkLst>
            <pc:docMk/>
            <pc:sldMasterMk cId="1561260978" sldId="2147483660"/>
            <pc:sldLayoutMk cId="2627204035" sldId="2147483658"/>
          </pc:sldLayoutMkLst>
        </pc:sldLayoutChg>
        <pc:sldLayoutChg chg="add">
          <pc:chgData name="McLaughlin, Joseph P." userId="84fc8314-c930-4dd3-bedc-340ab46a9fb0" providerId="ADAL" clId="{E4D5252D-E375-425D-8107-C05CC867F4D2}" dt="2024-11-14T15:09:11.760" v="12" actId="27028"/>
          <pc:sldLayoutMkLst>
            <pc:docMk/>
            <pc:sldMasterMk cId="1561260978" sldId="2147483660"/>
            <pc:sldLayoutMk cId="3055161374" sldId="2147483659"/>
          </pc:sldLayoutMkLst>
        </pc:sldLayoutChg>
        <pc:sldLayoutChg chg="add">
          <pc:chgData name="McLaughlin, Joseph P." userId="84fc8314-c930-4dd3-bedc-340ab46a9fb0" providerId="ADAL" clId="{E4D5252D-E375-425D-8107-C05CC867F4D2}" dt="2024-11-14T15:09:11.760" v="12" actId="27028"/>
          <pc:sldLayoutMkLst>
            <pc:docMk/>
            <pc:sldMasterMk cId="1561260978" sldId="2147483660"/>
            <pc:sldLayoutMk cId="3633109663" sldId="2147483661"/>
          </pc:sldLayoutMkLst>
        </pc:sldLayoutChg>
      </pc:sldMasterChg>
      <pc:sldMasterChg chg="add replId addSldLayout modSldLayout">
        <pc:chgData name="McLaughlin, Joseph P." userId="84fc8314-c930-4dd3-bedc-340ab46a9fb0" providerId="ADAL" clId="{E4D5252D-E375-425D-8107-C05CC867F4D2}" dt="2024-11-14T15:07:43.307" v="4" actId="27028"/>
        <pc:sldMasterMkLst>
          <pc:docMk/>
          <pc:sldMasterMk cId="1035546695" sldId="2147483672"/>
        </pc:sldMasterMkLst>
        <pc:sldLayoutChg chg="add replId">
          <pc:chgData name="McLaughlin, Joseph P." userId="84fc8314-c930-4dd3-bedc-340ab46a9fb0" providerId="ADAL" clId="{E4D5252D-E375-425D-8107-C05CC867F4D2}" dt="2024-11-14T15:07:43.307" v="4" actId="27028"/>
          <pc:sldLayoutMkLst>
            <pc:docMk/>
            <pc:sldMasterMk cId="1035546695" sldId="2147483672"/>
            <pc:sldLayoutMk cId="3208039955" sldId="2147483673"/>
          </pc:sldLayoutMkLst>
        </pc:sldLayoutChg>
        <pc:sldLayoutChg chg="add replId">
          <pc:chgData name="McLaughlin, Joseph P." userId="84fc8314-c930-4dd3-bedc-340ab46a9fb0" providerId="ADAL" clId="{E4D5252D-E375-425D-8107-C05CC867F4D2}" dt="2024-11-14T15:07:43.307" v="4" actId="27028"/>
          <pc:sldLayoutMkLst>
            <pc:docMk/>
            <pc:sldMasterMk cId="1035546695" sldId="2147483672"/>
            <pc:sldLayoutMk cId="1725196913" sldId="2147483674"/>
          </pc:sldLayoutMkLst>
        </pc:sldLayoutChg>
        <pc:sldLayoutChg chg="add replId">
          <pc:chgData name="McLaughlin, Joseph P." userId="84fc8314-c930-4dd3-bedc-340ab46a9fb0" providerId="ADAL" clId="{E4D5252D-E375-425D-8107-C05CC867F4D2}" dt="2024-11-14T15:07:43.307" v="4" actId="27028"/>
          <pc:sldLayoutMkLst>
            <pc:docMk/>
            <pc:sldMasterMk cId="1035546695" sldId="2147483672"/>
            <pc:sldLayoutMk cId="3505721859" sldId="2147483675"/>
          </pc:sldLayoutMkLst>
        </pc:sldLayoutChg>
        <pc:sldLayoutChg chg="add replId">
          <pc:chgData name="McLaughlin, Joseph P." userId="84fc8314-c930-4dd3-bedc-340ab46a9fb0" providerId="ADAL" clId="{E4D5252D-E375-425D-8107-C05CC867F4D2}" dt="2024-11-14T15:07:43.307" v="4" actId="27028"/>
          <pc:sldLayoutMkLst>
            <pc:docMk/>
            <pc:sldMasterMk cId="1035546695" sldId="2147483672"/>
            <pc:sldLayoutMk cId="3209482021" sldId="2147483676"/>
          </pc:sldLayoutMkLst>
        </pc:sldLayoutChg>
        <pc:sldLayoutChg chg="add replId">
          <pc:chgData name="McLaughlin, Joseph P." userId="84fc8314-c930-4dd3-bedc-340ab46a9fb0" providerId="ADAL" clId="{E4D5252D-E375-425D-8107-C05CC867F4D2}" dt="2024-11-14T15:07:43.307" v="4" actId="27028"/>
          <pc:sldLayoutMkLst>
            <pc:docMk/>
            <pc:sldMasterMk cId="1035546695" sldId="2147483672"/>
            <pc:sldLayoutMk cId="4033891272" sldId="2147483677"/>
          </pc:sldLayoutMkLst>
        </pc:sldLayoutChg>
        <pc:sldLayoutChg chg="add replId">
          <pc:chgData name="McLaughlin, Joseph P." userId="84fc8314-c930-4dd3-bedc-340ab46a9fb0" providerId="ADAL" clId="{E4D5252D-E375-425D-8107-C05CC867F4D2}" dt="2024-11-14T15:07:43.307" v="4" actId="27028"/>
          <pc:sldLayoutMkLst>
            <pc:docMk/>
            <pc:sldMasterMk cId="1035546695" sldId="2147483672"/>
            <pc:sldLayoutMk cId="2631631690" sldId="2147483678"/>
          </pc:sldLayoutMkLst>
        </pc:sldLayoutChg>
        <pc:sldLayoutChg chg="add replId">
          <pc:chgData name="McLaughlin, Joseph P." userId="84fc8314-c930-4dd3-bedc-340ab46a9fb0" providerId="ADAL" clId="{E4D5252D-E375-425D-8107-C05CC867F4D2}" dt="2024-11-14T15:07:43.307" v="4" actId="27028"/>
          <pc:sldLayoutMkLst>
            <pc:docMk/>
            <pc:sldMasterMk cId="1035546695" sldId="2147483672"/>
            <pc:sldLayoutMk cId="2249142347" sldId="2147483679"/>
          </pc:sldLayoutMkLst>
        </pc:sldLayoutChg>
        <pc:sldLayoutChg chg="add replId">
          <pc:chgData name="McLaughlin, Joseph P." userId="84fc8314-c930-4dd3-bedc-340ab46a9fb0" providerId="ADAL" clId="{E4D5252D-E375-425D-8107-C05CC867F4D2}" dt="2024-11-14T15:07:43.307" v="4" actId="27028"/>
          <pc:sldLayoutMkLst>
            <pc:docMk/>
            <pc:sldMasterMk cId="1035546695" sldId="2147483672"/>
            <pc:sldLayoutMk cId="2501563365" sldId="2147483680"/>
          </pc:sldLayoutMkLst>
        </pc:sldLayoutChg>
        <pc:sldLayoutChg chg="add replId">
          <pc:chgData name="McLaughlin, Joseph P." userId="84fc8314-c930-4dd3-bedc-340ab46a9fb0" providerId="ADAL" clId="{E4D5252D-E375-425D-8107-C05CC867F4D2}" dt="2024-11-14T15:07:43.307" v="4" actId="27028"/>
          <pc:sldLayoutMkLst>
            <pc:docMk/>
            <pc:sldMasterMk cId="1035546695" sldId="2147483672"/>
            <pc:sldLayoutMk cId="3725991588" sldId="2147483681"/>
          </pc:sldLayoutMkLst>
        </pc:sldLayoutChg>
        <pc:sldLayoutChg chg="add replId">
          <pc:chgData name="McLaughlin, Joseph P." userId="84fc8314-c930-4dd3-bedc-340ab46a9fb0" providerId="ADAL" clId="{E4D5252D-E375-425D-8107-C05CC867F4D2}" dt="2024-11-14T15:07:43.307" v="4" actId="27028"/>
          <pc:sldLayoutMkLst>
            <pc:docMk/>
            <pc:sldMasterMk cId="1035546695" sldId="2147483672"/>
            <pc:sldLayoutMk cId="432543252" sldId="2147483682"/>
          </pc:sldLayoutMkLst>
        </pc:sldLayoutChg>
        <pc:sldLayoutChg chg="add replId">
          <pc:chgData name="McLaughlin, Joseph P." userId="84fc8314-c930-4dd3-bedc-340ab46a9fb0" providerId="ADAL" clId="{E4D5252D-E375-425D-8107-C05CC867F4D2}" dt="2024-11-14T15:07:43.307" v="4" actId="27028"/>
          <pc:sldLayoutMkLst>
            <pc:docMk/>
            <pc:sldMasterMk cId="1035546695" sldId="2147483672"/>
            <pc:sldLayoutMk cId="3865010628" sldId="2147483683"/>
          </pc:sldLayoutMkLst>
        </pc:sldLayoutChg>
      </pc:sldMasterChg>
      <pc:sldMasterChg chg="add replId addSldLayout modSldLayout">
        <pc:chgData name="McLaughlin, Joseph P." userId="84fc8314-c930-4dd3-bedc-340ab46a9fb0" providerId="ADAL" clId="{E4D5252D-E375-425D-8107-C05CC867F4D2}" dt="2024-11-14T15:08:10.286" v="6" actId="27028"/>
        <pc:sldMasterMkLst>
          <pc:docMk/>
          <pc:sldMasterMk cId="2085702475" sldId="2147483684"/>
        </pc:sldMasterMkLst>
        <pc:sldLayoutChg chg="add replId">
          <pc:chgData name="McLaughlin, Joseph P." userId="84fc8314-c930-4dd3-bedc-340ab46a9fb0" providerId="ADAL" clId="{E4D5252D-E375-425D-8107-C05CC867F4D2}" dt="2024-11-14T15:08:10.286" v="6" actId="27028"/>
          <pc:sldLayoutMkLst>
            <pc:docMk/>
            <pc:sldMasterMk cId="2085702475" sldId="2147483684"/>
            <pc:sldLayoutMk cId="1125005040" sldId="2147483685"/>
          </pc:sldLayoutMkLst>
        </pc:sldLayoutChg>
        <pc:sldLayoutChg chg="add replId">
          <pc:chgData name="McLaughlin, Joseph P." userId="84fc8314-c930-4dd3-bedc-340ab46a9fb0" providerId="ADAL" clId="{E4D5252D-E375-425D-8107-C05CC867F4D2}" dt="2024-11-14T15:08:10.286" v="6" actId="27028"/>
          <pc:sldLayoutMkLst>
            <pc:docMk/>
            <pc:sldMasterMk cId="2085702475" sldId="2147483684"/>
            <pc:sldLayoutMk cId="3699318486" sldId="2147483686"/>
          </pc:sldLayoutMkLst>
        </pc:sldLayoutChg>
        <pc:sldLayoutChg chg="add replId">
          <pc:chgData name="McLaughlin, Joseph P." userId="84fc8314-c930-4dd3-bedc-340ab46a9fb0" providerId="ADAL" clId="{E4D5252D-E375-425D-8107-C05CC867F4D2}" dt="2024-11-14T15:08:10.286" v="6" actId="27028"/>
          <pc:sldLayoutMkLst>
            <pc:docMk/>
            <pc:sldMasterMk cId="2085702475" sldId="2147483684"/>
            <pc:sldLayoutMk cId="3593387705" sldId="2147483687"/>
          </pc:sldLayoutMkLst>
        </pc:sldLayoutChg>
        <pc:sldLayoutChg chg="add replId">
          <pc:chgData name="McLaughlin, Joseph P." userId="84fc8314-c930-4dd3-bedc-340ab46a9fb0" providerId="ADAL" clId="{E4D5252D-E375-425D-8107-C05CC867F4D2}" dt="2024-11-14T15:08:10.286" v="6" actId="27028"/>
          <pc:sldLayoutMkLst>
            <pc:docMk/>
            <pc:sldMasterMk cId="2085702475" sldId="2147483684"/>
            <pc:sldLayoutMk cId="981155385" sldId="2147483688"/>
          </pc:sldLayoutMkLst>
        </pc:sldLayoutChg>
        <pc:sldLayoutChg chg="add replId">
          <pc:chgData name="McLaughlin, Joseph P." userId="84fc8314-c930-4dd3-bedc-340ab46a9fb0" providerId="ADAL" clId="{E4D5252D-E375-425D-8107-C05CC867F4D2}" dt="2024-11-14T15:08:10.286" v="6" actId="27028"/>
          <pc:sldLayoutMkLst>
            <pc:docMk/>
            <pc:sldMasterMk cId="2085702475" sldId="2147483684"/>
            <pc:sldLayoutMk cId="3072960542" sldId="2147483689"/>
          </pc:sldLayoutMkLst>
        </pc:sldLayoutChg>
        <pc:sldLayoutChg chg="add replId">
          <pc:chgData name="McLaughlin, Joseph P." userId="84fc8314-c930-4dd3-bedc-340ab46a9fb0" providerId="ADAL" clId="{E4D5252D-E375-425D-8107-C05CC867F4D2}" dt="2024-11-14T15:08:10.286" v="6" actId="27028"/>
          <pc:sldLayoutMkLst>
            <pc:docMk/>
            <pc:sldMasterMk cId="2085702475" sldId="2147483684"/>
            <pc:sldLayoutMk cId="3822515088" sldId="2147483690"/>
          </pc:sldLayoutMkLst>
        </pc:sldLayoutChg>
        <pc:sldLayoutChg chg="add replId">
          <pc:chgData name="McLaughlin, Joseph P." userId="84fc8314-c930-4dd3-bedc-340ab46a9fb0" providerId="ADAL" clId="{E4D5252D-E375-425D-8107-C05CC867F4D2}" dt="2024-11-14T15:08:10.286" v="6" actId="27028"/>
          <pc:sldLayoutMkLst>
            <pc:docMk/>
            <pc:sldMasterMk cId="2085702475" sldId="2147483684"/>
            <pc:sldLayoutMk cId="1040062427" sldId="2147483691"/>
          </pc:sldLayoutMkLst>
        </pc:sldLayoutChg>
        <pc:sldLayoutChg chg="add replId">
          <pc:chgData name="McLaughlin, Joseph P." userId="84fc8314-c930-4dd3-bedc-340ab46a9fb0" providerId="ADAL" clId="{E4D5252D-E375-425D-8107-C05CC867F4D2}" dt="2024-11-14T15:08:10.286" v="6" actId="27028"/>
          <pc:sldLayoutMkLst>
            <pc:docMk/>
            <pc:sldMasterMk cId="2085702475" sldId="2147483684"/>
            <pc:sldLayoutMk cId="3245436584" sldId="2147483692"/>
          </pc:sldLayoutMkLst>
        </pc:sldLayoutChg>
        <pc:sldLayoutChg chg="add replId">
          <pc:chgData name="McLaughlin, Joseph P." userId="84fc8314-c930-4dd3-bedc-340ab46a9fb0" providerId="ADAL" clId="{E4D5252D-E375-425D-8107-C05CC867F4D2}" dt="2024-11-14T15:08:10.286" v="6" actId="27028"/>
          <pc:sldLayoutMkLst>
            <pc:docMk/>
            <pc:sldMasterMk cId="2085702475" sldId="2147483684"/>
            <pc:sldLayoutMk cId="2586572148" sldId="2147483693"/>
          </pc:sldLayoutMkLst>
        </pc:sldLayoutChg>
        <pc:sldLayoutChg chg="add replId">
          <pc:chgData name="McLaughlin, Joseph P." userId="84fc8314-c930-4dd3-bedc-340ab46a9fb0" providerId="ADAL" clId="{E4D5252D-E375-425D-8107-C05CC867F4D2}" dt="2024-11-14T15:08:10.286" v="6" actId="27028"/>
          <pc:sldLayoutMkLst>
            <pc:docMk/>
            <pc:sldMasterMk cId="2085702475" sldId="2147483684"/>
            <pc:sldLayoutMk cId="3958737127" sldId="2147483694"/>
          </pc:sldLayoutMkLst>
        </pc:sldLayoutChg>
        <pc:sldLayoutChg chg="add replId">
          <pc:chgData name="McLaughlin, Joseph P." userId="84fc8314-c930-4dd3-bedc-340ab46a9fb0" providerId="ADAL" clId="{E4D5252D-E375-425D-8107-C05CC867F4D2}" dt="2024-11-14T15:08:10.286" v="6" actId="27028"/>
          <pc:sldLayoutMkLst>
            <pc:docMk/>
            <pc:sldMasterMk cId="2085702475" sldId="2147483684"/>
            <pc:sldLayoutMk cId="3484548736" sldId="2147483695"/>
          </pc:sldLayoutMkLst>
        </pc:sldLayoutChg>
      </pc:sldMasterChg>
      <pc:sldMasterChg chg="replId modSldLayout">
        <pc:chgData name="McLaughlin, Joseph P." userId="84fc8314-c930-4dd3-bedc-340ab46a9fb0" providerId="ADAL" clId="{E4D5252D-E375-425D-8107-C05CC867F4D2}" dt="2024-11-14T15:08:26.670" v="8" actId="27028"/>
        <pc:sldMasterMkLst>
          <pc:docMk/>
          <pc:sldMasterMk cId="2735777865" sldId="2147483696"/>
        </pc:sldMasterMkLst>
        <pc:sldLayoutChg chg="replId">
          <pc:chgData name="McLaughlin, Joseph P." userId="84fc8314-c930-4dd3-bedc-340ab46a9fb0" providerId="ADAL" clId="{E4D5252D-E375-425D-8107-C05CC867F4D2}" dt="2024-11-14T15:07:17.117" v="2" actId="27028"/>
          <pc:sldLayoutMkLst>
            <pc:docMk/>
            <pc:sldMasterMk cId="2735777865" sldId="2147483696"/>
            <pc:sldLayoutMk cId="1170187305" sldId="2147483662"/>
          </pc:sldLayoutMkLst>
        </pc:sldLayoutChg>
        <pc:sldLayoutChg chg="replId">
          <pc:chgData name="McLaughlin, Joseph P." userId="84fc8314-c930-4dd3-bedc-340ab46a9fb0" providerId="ADAL" clId="{E4D5252D-E375-425D-8107-C05CC867F4D2}" dt="2024-11-14T15:07:17.117" v="2" actId="27028"/>
          <pc:sldLayoutMkLst>
            <pc:docMk/>
            <pc:sldMasterMk cId="2735777865" sldId="2147483696"/>
            <pc:sldLayoutMk cId="600809724" sldId="2147483663"/>
          </pc:sldLayoutMkLst>
        </pc:sldLayoutChg>
        <pc:sldLayoutChg chg="replId">
          <pc:chgData name="McLaughlin, Joseph P." userId="84fc8314-c930-4dd3-bedc-340ab46a9fb0" providerId="ADAL" clId="{E4D5252D-E375-425D-8107-C05CC867F4D2}" dt="2024-11-14T15:07:17.117" v="2" actId="27028"/>
          <pc:sldLayoutMkLst>
            <pc:docMk/>
            <pc:sldMasterMk cId="2735777865" sldId="2147483696"/>
            <pc:sldLayoutMk cId="2222374508" sldId="2147483664"/>
          </pc:sldLayoutMkLst>
        </pc:sldLayoutChg>
        <pc:sldLayoutChg chg="replId">
          <pc:chgData name="McLaughlin, Joseph P." userId="84fc8314-c930-4dd3-bedc-340ab46a9fb0" providerId="ADAL" clId="{E4D5252D-E375-425D-8107-C05CC867F4D2}" dt="2024-11-14T15:07:17.117" v="2" actId="27028"/>
          <pc:sldLayoutMkLst>
            <pc:docMk/>
            <pc:sldMasterMk cId="2735777865" sldId="2147483696"/>
            <pc:sldLayoutMk cId="705875449" sldId="2147483665"/>
          </pc:sldLayoutMkLst>
        </pc:sldLayoutChg>
        <pc:sldLayoutChg chg="replId">
          <pc:chgData name="McLaughlin, Joseph P." userId="84fc8314-c930-4dd3-bedc-340ab46a9fb0" providerId="ADAL" clId="{E4D5252D-E375-425D-8107-C05CC867F4D2}" dt="2024-11-14T15:07:17.117" v="2" actId="27028"/>
          <pc:sldLayoutMkLst>
            <pc:docMk/>
            <pc:sldMasterMk cId="2735777865" sldId="2147483696"/>
            <pc:sldLayoutMk cId="3010841822" sldId="2147483666"/>
          </pc:sldLayoutMkLst>
        </pc:sldLayoutChg>
        <pc:sldLayoutChg chg="replId">
          <pc:chgData name="McLaughlin, Joseph P." userId="84fc8314-c930-4dd3-bedc-340ab46a9fb0" providerId="ADAL" clId="{E4D5252D-E375-425D-8107-C05CC867F4D2}" dt="2024-11-14T15:07:17.117" v="2" actId="27028"/>
          <pc:sldLayoutMkLst>
            <pc:docMk/>
            <pc:sldMasterMk cId="2735777865" sldId="2147483696"/>
            <pc:sldLayoutMk cId="3041520263" sldId="2147483667"/>
          </pc:sldLayoutMkLst>
        </pc:sldLayoutChg>
        <pc:sldLayoutChg chg="replId">
          <pc:chgData name="McLaughlin, Joseph P." userId="84fc8314-c930-4dd3-bedc-340ab46a9fb0" providerId="ADAL" clId="{E4D5252D-E375-425D-8107-C05CC867F4D2}" dt="2024-11-14T15:07:17.117" v="2" actId="27028"/>
          <pc:sldLayoutMkLst>
            <pc:docMk/>
            <pc:sldMasterMk cId="2735777865" sldId="2147483696"/>
            <pc:sldLayoutMk cId="514170676" sldId="2147483668"/>
          </pc:sldLayoutMkLst>
        </pc:sldLayoutChg>
        <pc:sldLayoutChg chg="replId">
          <pc:chgData name="McLaughlin, Joseph P." userId="84fc8314-c930-4dd3-bedc-340ab46a9fb0" providerId="ADAL" clId="{E4D5252D-E375-425D-8107-C05CC867F4D2}" dt="2024-11-14T15:07:17.117" v="2" actId="27028"/>
          <pc:sldLayoutMkLst>
            <pc:docMk/>
            <pc:sldMasterMk cId="2735777865" sldId="2147483696"/>
            <pc:sldLayoutMk cId="2744565583" sldId="2147483669"/>
          </pc:sldLayoutMkLst>
        </pc:sldLayoutChg>
        <pc:sldLayoutChg chg="replId">
          <pc:chgData name="McLaughlin, Joseph P." userId="84fc8314-c930-4dd3-bedc-340ab46a9fb0" providerId="ADAL" clId="{E4D5252D-E375-425D-8107-C05CC867F4D2}" dt="2024-11-14T15:07:17.117" v="2" actId="27028"/>
          <pc:sldLayoutMkLst>
            <pc:docMk/>
            <pc:sldMasterMk cId="2735777865" sldId="2147483696"/>
            <pc:sldLayoutMk cId="4229303970" sldId="2147483670"/>
          </pc:sldLayoutMkLst>
        </pc:sldLayoutChg>
        <pc:sldLayoutChg chg="replId">
          <pc:chgData name="McLaughlin, Joseph P." userId="84fc8314-c930-4dd3-bedc-340ab46a9fb0" providerId="ADAL" clId="{E4D5252D-E375-425D-8107-C05CC867F4D2}" dt="2024-11-14T15:07:17.117" v="2" actId="27028"/>
          <pc:sldLayoutMkLst>
            <pc:docMk/>
            <pc:sldMasterMk cId="2735777865" sldId="2147483696"/>
            <pc:sldLayoutMk cId="4270961412" sldId="2147483671"/>
          </pc:sldLayoutMkLst>
        </pc:sldLayoutChg>
        <pc:sldLayoutChg chg="replId">
          <pc:chgData name="McLaughlin, Joseph P." userId="84fc8314-c930-4dd3-bedc-340ab46a9fb0" providerId="ADAL" clId="{E4D5252D-E375-425D-8107-C05CC867F4D2}" dt="2024-11-14T15:08:26.670" v="8" actId="27028"/>
          <pc:sldLayoutMkLst>
            <pc:docMk/>
            <pc:sldMasterMk cId="2735777865" sldId="2147483696"/>
            <pc:sldLayoutMk cId="426343236" sldId="2147483698"/>
          </pc:sldLayoutMkLst>
        </pc:sldLayoutChg>
      </pc:sldMasterChg>
      <pc:sldMasterChg chg="add replId addSldLayout modSldLayout">
        <pc:chgData name="McLaughlin, Joseph P." userId="84fc8314-c930-4dd3-bedc-340ab46a9fb0" providerId="ADAL" clId="{E4D5252D-E375-425D-8107-C05CC867F4D2}" dt="2024-11-14T15:08:26.670" v="8" actId="27028"/>
        <pc:sldMasterMkLst>
          <pc:docMk/>
          <pc:sldMasterMk cId="356429481" sldId="2147483708"/>
        </pc:sldMasterMkLst>
        <pc:sldLayoutChg chg="add replId">
          <pc:chgData name="McLaughlin, Joseph P." userId="84fc8314-c930-4dd3-bedc-340ab46a9fb0" providerId="ADAL" clId="{E4D5252D-E375-425D-8107-C05CC867F4D2}" dt="2024-11-14T15:08:26.670" v="8" actId="27028"/>
          <pc:sldLayoutMkLst>
            <pc:docMk/>
            <pc:sldMasterMk cId="356429481" sldId="2147483708"/>
            <pc:sldLayoutMk cId="670883308" sldId="2147483697"/>
          </pc:sldLayoutMkLst>
        </pc:sldLayoutChg>
        <pc:sldLayoutChg chg="add replId">
          <pc:chgData name="McLaughlin, Joseph P." userId="84fc8314-c930-4dd3-bedc-340ab46a9fb0" providerId="ADAL" clId="{E4D5252D-E375-425D-8107-C05CC867F4D2}" dt="2024-11-14T15:08:26.670" v="8" actId="27028"/>
          <pc:sldLayoutMkLst>
            <pc:docMk/>
            <pc:sldMasterMk cId="356429481" sldId="2147483708"/>
            <pc:sldLayoutMk cId="3211570650" sldId="2147483699"/>
          </pc:sldLayoutMkLst>
        </pc:sldLayoutChg>
        <pc:sldLayoutChg chg="add replId">
          <pc:chgData name="McLaughlin, Joseph P." userId="84fc8314-c930-4dd3-bedc-340ab46a9fb0" providerId="ADAL" clId="{E4D5252D-E375-425D-8107-C05CC867F4D2}" dt="2024-11-14T15:08:26.670" v="8" actId="27028"/>
          <pc:sldLayoutMkLst>
            <pc:docMk/>
            <pc:sldMasterMk cId="356429481" sldId="2147483708"/>
            <pc:sldLayoutMk cId="4135659213" sldId="2147483700"/>
          </pc:sldLayoutMkLst>
        </pc:sldLayoutChg>
        <pc:sldLayoutChg chg="add replId">
          <pc:chgData name="McLaughlin, Joseph P." userId="84fc8314-c930-4dd3-bedc-340ab46a9fb0" providerId="ADAL" clId="{E4D5252D-E375-425D-8107-C05CC867F4D2}" dt="2024-11-14T15:08:26.670" v="8" actId="27028"/>
          <pc:sldLayoutMkLst>
            <pc:docMk/>
            <pc:sldMasterMk cId="356429481" sldId="2147483708"/>
            <pc:sldLayoutMk cId="3629929693" sldId="2147483701"/>
          </pc:sldLayoutMkLst>
        </pc:sldLayoutChg>
        <pc:sldLayoutChg chg="add replId">
          <pc:chgData name="McLaughlin, Joseph P." userId="84fc8314-c930-4dd3-bedc-340ab46a9fb0" providerId="ADAL" clId="{E4D5252D-E375-425D-8107-C05CC867F4D2}" dt="2024-11-14T15:08:26.670" v="8" actId="27028"/>
          <pc:sldLayoutMkLst>
            <pc:docMk/>
            <pc:sldMasterMk cId="356429481" sldId="2147483708"/>
            <pc:sldLayoutMk cId="4116873297" sldId="2147483702"/>
          </pc:sldLayoutMkLst>
        </pc:sldLayoutChg>
        <pc:sldLayoutChg chg="add replId">
          <pc:chgData name="McLaughlin, Joseph P." userId="84fc8314-c930-4dd3-bedc-340ab46a9fb0" providerId="ADAL" clId="{E4D5252D-E375-425D-8107-C05CC867F4D2}" dt="2024-11-14T15:08:26.670" v="8" actId="27028"/>
          <pc:sldLayoutMkLst>
            <pc:docMk/>
            <pc:sldMasterMk cId="356429481" sldId="2147483708"/>
            <pc:sldLayoutMk cId="2599044313" sldId="2147483703"/>
          </pc:sldLayoutMkLst>
        </pc:sldLayoutChg>
        <pc:sldLayoutChg chg="add replId">
          <pc:chgData name="McLaughlin, Joseph P." userId="84fc8314-c930-4dd3-bedc-340ab46a9fb0" providerId="ADAL" clId="{E4D5252D-E375-425D-8107-C05CC867F4D2}" dt="2024-11-14T15:08:26.670" v="8" actId="27028"/>
          <pc:sldLayoutMkLst>
            <pc:docMk/>
            <pc:sldMasterMk cId="356429481" sldId="2147483708"/>
            <pc:sldLayoutMk cId="3523059196" sldId="2147483704"/>
          </pc:sldLayoutMkLst>
        </pc:sldLayoutChg>
        <pc:sldLayoutChg chg="add replId">
          <pc:chgData name="McLaughlin, Joseph P." userId="84fc8314-c930-4dd3-bedc-340ab46a9fb0" providerId="ADAL" clId="{E4D5252D-E375-425D-8107-C05CC867F4D2}" dt="2024-11-14T15:08:26.670" v="8" actId="27028"/>
          <pc:sldLayoutMkLst>
            <pc:docMk/>
            <pc:sldMasterMk cId="356429481" sldId="2147483708"/>
            <pc:sldLayoutMk cId="3121924919" sldId="2147483705"/>
          </pc:sldLayoutMkLst>
        </pc:sldLayoutChg>
        <pc:sldLayoutChg chg="add replId">
          <pc:chgData name="McLaughlin, Joseph P." userId="84fc8314-c930-4dd3-bedc-340ab46a9fb0" providerId="ADAL" clId="{E4D5252D-E375-425D-8107-C05CC867F4D2}" dt="2024-11-14T15:08:26.670" v="8" actId="27028"/>
          <pc:sldLayoutMkLst>
            <pc:docMk/>
            <pc:sldMasterMk cId="356429481" sldId="2147483708"/>
            <pc:sldLayoutMk cId="2976088818" sldId="2147483706"/>
          </pc:sldLayoutMkLst>
        </pc:sldLayoutChg>
        <pc:sldLayoutChg chg="add replId">
          <pc:chgData name="McLaughlin, Joseph P." userId="84fc8314-c930-4dd3-bedc-340ab46a9fb0" providerId="ADAL" clId="{E4D5252D-E375-425D-8107-C05CC867F4D2}" dt="2024-11-14T15:08:26.670" v="8" actId="27028"/>
          <pc:sldLayoutMkLst>
            <pc:docMk/>
            <pc:sldMasterMk cId="356429481" sldId="2147483708"/>
            <pc:sldLayoutMk cId="1454001714" sldId="2147483707"/>
          </pc:sldLayoutMkLst>
        </pc:sldLayoutChg>
        <pc:sldLayoutChg chg="add replId">
          <pc:chgData name="McLaughlin, Joseph P." userId="84fc8314-c930-4dd3-bedc-340ab46a9fb0" providerId="ADAL" clId="{E4D5252D-E375-425D-8107-C05CC867F4D2}" dt="2024-11-14T15:08:26.670" v="8" actId="27028"/>
          <pc:sldLayoutMkLst>
            <pc:docMk/>
            <pc:sldMasterMk cId="356429481" sldId="2147483708"/>
            <pc:sldLayoutMk cId="3339736649" sldId="2147483709"/>
          </pc:sldLayoutMkLst>
        </pc:sldLayoutChg>
      </pc:sldMasterChg>
      <pc:sldMasterChg chg="add replId addSldLayout modSldLayout">
        <pc:chgData name="McLaughlin, Joseph P." userId="84fc8314-c930-4dd3-bedc-340ab46a9fb0" providerId="ADAL" clId="{E4D5252D-E375-425D-8107-C05CC867F4D2}" dt="2024-11-14T15:09:11.760" v="12" actId="27028"/>
        <pc:sldMasterMkLst>
          <pc:docMk/>
          <pc:sldMasterMk cId="3756075329" sldId="2147483720"/>
        </pc:sldMasterMkLst>
        <pc:sldLayoutChg chg="add replId">
          <pc:chgData name="McLaughlin, Joseph P." userId="84fc8314-c930-4dd3-bedc-340ab46a9fb0" providerId="ADAL" clId="{E4D5252D-E375-425D-8107-C05CC867F4D2}" dt="2024-11-14T15:08:44.567" v="10" actId="27028"/>
          <pc:sldLayoutMkLst>
            <pc:docMk/>
            <pc:sldMasterMk cId="3756075329" sldId="2147483720"/>
            <pc:sldLayoutMk cId="193918360" sldId="2147483710"/>
          </pc:sldLayoutMkLst>
        </pc:sldLayoutChg>
        <pc:sldLayoutChg chg="add replId">
          <pc:chgData name="McLaughlin, Joseph P." userId="84fc8314-c930-4dd3-bedc-340ab46a9fb0" providerId="ADAL" clId="{E4D5252D-E375-425D-8107-C05CC867F4D2}" dt="2024-11-14T15:08:44.567" v="10" actId="27028"/>
          <pc:sldLayoutMkLst>
            <pc:docMk/>
            <pc:sldMasterMk cId="3756075329" sldId="2147483720"/>
            <pc:sldLayoutMk cId="2400049173" sldId="2147483711"/>
          </pc:sldLayoutMkLst>
        </pc:sldLayoutChg>
        <pc:sldLayoutChg chg="add replId">
          <pc:chgData name="McLaughlin, Joseph P." userId="84fc8314-c930-4dd3-bedc-340ab46a9fb0" providerId="ADAL" clId="{E4D5252D-E375-425D-8107-C05CC867F4D2}" dt="2024-11-14T15:08:44.567" v="10" actId="27028"/>
          <pc:sldLayoutMkLst>
            <pc:docMk/>
            <pc:sldMasterMk cId="3756075329" sldId="2147483720"/>
            <pc:sldLayoutMk cId="1473636945" sldId="2147483712"/>
          </pc:sldLayoutMkLst>
        </pc:sldLayoutChg>
        <pc:sldLayoutChg chg="add replId">
          <pc:chgData name="McLaughlin, Joseph P." userId="84fc8314-c930-4dd3-bedc-340ab46a9fb0" providerId="ADAL" clId="{E4D5252D-E375-425D-8107-C05CC867F4D2}" dt="2024-11-14T15:08:44.567" v="10" actId="27028"/>
          <pc:sldLayoutMkLst>
            <pc:docMk/>
            <pc:sldMasterMk cId="3756075329" sldId="2147483720"/>
            <pc:sldLayoutMk cId="1578677081" sldId="2147483713"/>
          </pc:sldLayoutMkLst>
        </pc:sldLayoutChg>
        <pc:sldLayoutChg chg="add replId">
          <pc:chgData name="McLaughlin, Joseph P." userId="84fc8314-c930-4dd3-bedc-340ab46a9fb0" providerId="ADAL" clId="{E4D5252D-E375-425D-8107-C05CC867F4D2}" dt="2024-11-14T15:08:44.567" v="10" actId="27028"/>
          <pc:sldLayoutMkLst>
            <pc:docMk/>
            <pc:sldMasterMk cId="3756075329" sldId="2147483720"/>
            <pc:sldLayoutMk cId="2406610628" sldId="2147483714"/>
          </pc:sldLayoutMkLst>
        </pc:sldLayoutChg>
        <pc:sldLayoutChg chg="add replId">
          <pc:chgData name="McLaughlin, Joseph P." userId="84fc8314-c930-4dd3-bedc-340ab46a9fb0" providerId="ADAL" clId="{E4D5252D-E375-425D-8107-C05CC867F4D2}" dt="2024-11-14T15:08:44.567" v="10" actId="27028"/>
          <pc:sldLayoutMkLst>
            <pc:docMk/>
            <pc:sldMasterMk cId="3756075329" sldId="2147483720"/>
            <pc:sldLayoutMk cId="650290304" sldId="2147483715"/>
          </pc:sldLayoutMkLst>
        </pc:sldLayoutChg>
        <pc:sldLayoutChg chg="add replId">
          <pc:chgData name="McLaughlin, Joseph P." userId="84fc8314-c930-4dd3-bedc-340ab46a9fb0" providerId="ADAL" clId="{E4D5252D-E375-425D-8107-C05CC867F4D2}" dt="2024-11-14T15:08:44.567" v="10" actId="27028"/>
          <pc:sldLayoutMkLst>
            <pc:docMk/>
            <pc:sldMasterMk cId="3756075329" sldId="2147483720"/>
            <pc:sldLayoutMk cId="1347452035" sldId="2147483716"/>
          </pc:sldLayoutMkLst>
        </pc:sldLayoutChg>
        <pc:sldLayoutChg chg="add replId">
          <pc:chgData name="McLaughlin, Joseph P." userId="84fc8314-c930-4dd3-bedc-340ab46a9fb0" providerId="ADAL" clId="{E4D5252D-E375-425D-8107-C05CC867F4D2}" dt="2024-11-14T15:08:44.567" v="10" actId="27028"/>
          <pc:sldLayoutMkLst>
            <pc:docMk/>
            <pc:sldMasterMk cId="3756075329" sldId="2147483720"/>
            <pc:sldLayoutMk cId="336233697" sldId="2147483717"/>
          </pc:sldLayoutMkLst>
        </pc:sldLayoutChg>
        <pc:sldLayoutChg chg="add replId">
          <pc:chgData name="McLaughlin, Joseph P." userId="84fc8314-c930-4dd3-bedc-340ab46a9fb0" providerId="ADAL" clId="{E4D5252D-E375-425D-8107-C05CC867F4D2}" dt="2024-11-14T15:08:44.567" v="10" actId="27028"/>
          <pc:sldLayoutMkLst>
            <pc:docMk/>
            <pc:sldMasterMk cId="3756075329" sldId="2147483720"/>
            <pc:sldLayoutMk cId="1339652427" sldId="2147483718"/>
          </pc:sldLayoutMkLst>
        </pc:sldLayoutChg>
        <pc:sldLayoutChg chg="add replId">
          <pc:chgData name="McLaughlin, Joseph P." userId="84fc8314-c930-4dd3-bedc-340ab46a9fb0" providerId="ADAL" clId="{E4D5252D-E375-425D-8107-C05CC867F4D2}" dt="2024-11-14T15:08:44.567" v="10" actId="27028"/>
          <pc:sldLayoutMkLst>
            <pc:docMk/>
            <pc:sldMasterMk cId="3756075329" sldId="2147483720"/>
            <pc:sldLayoutMk cId="2939638272" sldId="2147483719"/>
          </pc:sldLayoutMkLst>
        </pc:sldLayoutChg>
        <pc:sldLayoutChg chg="add replId">
          <pc:chgData name="McLaughlin, Joseph P." userId="84fc8314-c930-4dd3-bedc-340ab46a9fb0" providerId="ADAL" clId="{E4D5252D-E375-425D-8107-C05CC867F4D2}" dt="2024-11-14T15:09:11.760" v="12" actId="27028"/>
          <pc:sldLayoutMkLst>
            <pc:docMk/>
            <pc:sldMasterMk cId="3756075329" sldId="2147483720"/>
            <pc:sldLayoutMk cId="332094884" sldId="214748372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5ADCAD-8289-49C1-98D7-2236A17C617D}" type="datetimeFigureOut">
              <a:rPr lang="en-US" smtClean="0"/>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09CE45-1D0E-411D-BE2C-644EBC4E50B7}" type="slidenum">
              <a:rPr lang="en-US" smtClean="0"/>
              <a:t>‹#›</a:t>
            </a:fld>
            <a:endParaRPr lang="en-US"/>
          </a:p>
        </p:txBody>
      </p:sp>
    </p:spTree>
    <p:extLst>
      <p:ext uri="{BB962C8B-B14F-4D97-AF65-F5344CB8AC3E}">
        <p14:creationId xmlns:p14="http://schemas.microsoft.com/office/powerpoint/2010/main" val="3255886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74747"/>
                </a:solidFill>
                <a:effectLst/>
                <a:latin typeface="Google Sans"/>
              </a:rPr>
              <a:t> </a:t>
            </a:r>
            <a:r>
              <a:rPr lang="en-US" b="0" i="0" dirty="0">
                <a:solidFill>
                  <a:srgbClr val="040C28"/>
                </a:solidFill>
                <a:effectLst/>
                <a:latin typeface="Google Sans"/>
              </a:rPr>
              <a:t>It was commissioned in 1632 by the Mughal emperor, Shah Jahan (reigned from 1628 to 1658), to house the tomb of his </a:t>
            </a:r>
            <a:r>
              <a:rPr lang="en-US" b="0" i="0" dirty="0" err="1">
                <a:solidFill>
                  <a:srgbClr val="040C28"/>
                </a:solidFill>
                <a:effectLst/>
                <a:latin typeface="Google Sans"/>
              </a:rPr>
              <a:t>favourite</a:t>
            </a:r>
            <a:r>
              <a:rPr lang="en-US" b="0" i="0" dirty="0">
                <a:solidFill>
                  <a:srgbClr val="040C28"/>
                </a:solidFill>
                <a:effectLst/>
                <a:latin typeface="Google Sans"/>
              </a:rPr>
              <a:t> wife, Mumtaz Mahal</a:t>
            </a:r>
            <a:r>
              <a:rPr lang="en-US" b="0" i="0" dirty="0">
                <a:solidFill>
                  <a:srgbClr val="474747"/>
                </a:solidFill>
                <a:effectLst/>
                <a:latin typeface="Google Sans"/>
              </a:rPr>
              <a:t>.</a:t>
            </a:r>
            <a:endParaRPr lang="en-US" dirty="0"/>
          </a:p>
        </p:txBody>
      </p:sp>
      <p:sp>
        <p:nvSpPr>
          <p:cNvPr id="4" name="Slide Number Placeholder 3"/>
          <p:cNvSpPr>
            <a:spLocks noGrp="1"/>
          </p:cNvSpPr>
          <p:nvPr>
            <p:ph type="sldNum" sz="quarter" idx="5"/>
          </p:nvPr>
        </p:nvSpPr>
        <p:spPr/>
        <p:txBody>
          <a:bodyPr/>
          <a:lstStyle/>
          <a:p>
            <a:fld id="{8F09CE45-1D0E-411D-BE2C-644EBC4E50B7}" type="slidenum">
              <a:rPr lang="en-US" smtClean="0"/>
              <a:t>6</a:t>
            </a:fld>
            <a:endParaRPr lang="en-US"/>
          </a:p>
        </p:txBody>
      </p:sp>
    </p:spTree>
    <p:extLst>
      <p:ext uri="{BB962C8B-B14F-4D97-AF65-F5344CB8AC3E}">
        <p14:creationId xmlns:p14="http://schemas.microsoft.com/office/powerpoint/2010/main" val="3618383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a Veda</a:t>
            </a:r>
          </a:p>
        </p:txBody>
      </p:sp>
      <p:sp>
        <p:nvSpPr>
          <p:cNvPr id="4" name="Slide Number Placeholder 3"/>
          <p:cNvSpPr>
            <a:spLocks noGrp="1"/>
          </p:cNvSpPr>
          <p:nvPr>
            <p:ph type="sldNum" sz="quarter" idx="5"/>
          </p:nvPr>
        </p:nvSpPr>
        <p:spPr/>
        <p:txBody>
          <a:bodyPr/>
          <a:lstStyle/>
          <a:p>
            <a:fld id="{301F0C9C-A945-42A2-917F-793762412BED}" type="slidenum">
              <a:rPr lang="en-US" smtClean="0"/>
              <a:t>32</a:t>
            </a:fld>
            <a:endParaRPr lang="en-US"/>
          </a:p>
        </p:txBody>
      </p:sp>
    </p:spTree>
    <p:extLst>
      <p:ext uri="{BB962C8B-B14F-4D97-AF65-F5344CB8AC3E}">
        <p14:creationId xmlns:p14="http://schemas.microsoft.com/office/powerpoint/2010/main" val="39616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Migration of Aryan peoples</a:t>
            </a:r>
          </a:p>
        </p:txBody>
      </p:sp>
      <p:sp>
        <p:nvSpPr>
          <p:cNvPr id="4" name="Slide Number Placeholder 3"/>
          <p:cNvSpPr>
            <a:spLocks noGrp="1"/>
          </p:cNvSpPr>
          <p:nvPr>
            <p:ph type="sldNum" sz="quarter" idx="5"/>
          </p:nvPr>
        </p:nvSpPr>
        <p:spPr/>
        <p:txBody>
          <a:bodyPr/>
          <a:lstStyle/>
          <a:p>
            <a:fld id="{301F0C9C-A945-42A2-917F-793762412BED}" type="slidenum">
              <a:rPr lang="en-US" smtClean="0"/>
              <a:t>33</a:t>
            </a:fld>
            <a:endParaRPr lang="en-US"/>
          </a:p>
        </p:txBody>
      </p:sp>
    </p:spTree>
    <p:extLst>
      <p:ext uri="{BB962C8B-B14F-4D97-AF65-F5344CB8AC3E}">
        <p14:creationId xmlns:p14="http://schemas.microsoft.com/office/powerpoint/2010/main" val="997251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Shakti, Shiva, Krishna, Vishnu, Brahman, Sarasvati</a:t>
            </a:r>
          </a:p>
        </p:txBody>
      </p:sp>
      <p:sp>
        <p:nvSpPr>
          <p:cNvPr id="4" name="Slide Number Placeholder 3"/>
          <p:cNvSpPr>
            <a:spLocks noGrp="1"/>
          </p:cNvSpPr>
          <p:nvPr>
            <p:ph type="sldNum" sz="quarter" idx="5"/>
          </p:nvPr>
        </p:nvSpPr>
        <p:spPr/>
        <p:txBody>
          <a:bodyPr/>
          <a:lstStyle/>
          <a:p>
            <a:fld id="{53BC84E3-4C68-4132-AC07-6385F2DB74C1}" type="slidenum">
              <a:rPr lang="en-US" smtClean="0"/>
              <a:t>52</a:t>
            </a:fld>
            <a:endParaRPr lang="en-US"/>
          </a:p>
        </p:txBody>
      </p:sp>
    </p:spTree>
    <p:extLst>
      <p:ext uri="{BB962C8B-B14F-4D97-AF65-F5344CB8AC3E}">
        <p14:creationId xmlns:p14="http://schemas.microsoft.com/office/powerpoint/2010/main" val="419206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C84E3-4C68-4132-AC07-6385F2DB74C1}" type="slidenum">
              <a:rPr lang="en-US" smtClean="0"/>
              <a:t>54</a:t>
            </a:fld>
            <a:endParaRPr lang="en-US"/>
          </a:p>
        </p:txBody>
      </p:sp>
    </p:spTree>
    <p:extLst>
      <p:ext uri="{BB962C8B-B14F-4D97-AF65-F5344CB8AC3E}">
        <p14:creationId xmlns:p14="http://schemas.microsoft.com/office/powerpoint/2010/main" val="179881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Buddha statue in Bodh Gaya. It stands 80ft tall, with the Buddha 64ft </a:t>
            </a:r>
          </a:p>
        </p:txBody>
      </p:sp>
      <p:sp>
        <p:nvSpPr>
          <p:cNvPr id="4" name="Slide Number Placeholder 3"/>
          <p:cNvSpPr>
            <a:spLocks noGrp="1"/>
          </p:cNvSpPr>
          <p:nvPr>
            <p:ph type="sldNum" sz="quarter" idx="5"/>
          </p:nvPr>
        </p:nvSpPr>
        <p:spPr/>
        <p:txBody>
          <a:bodyPr/>
          <a:lstStyle/>
          <a:p>
            <a:fld id="{A9B1B05C-D1D2-41E2-9248-BEBCD3ACF7E2}" type="slidenum">
              <a:rPr lang="en-US" smtClean="0"/>
              <a:t>65</a:t>
            </a:fld>
            <a:endParaRPr lang="en-US"/>
          </a:p>
        </p:txBody>
      </p:sp>
    </p:spTree>
    <p:extLst>
      <p:ext uri="{BB962C8B-B14F-4D97-AF65-F5344CB8AC3E}">
        <p14:creationId xmlns:p14="http://schemas.microsoft.com/office/powerpoint/2010/main" val="4292515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Great Buddha of Thailand in Ang Thong province. This Buddha stands 302ft tall. There are bigger Buddha but this is the  biggest statue of THE Buddha.</a:t>
            </a:r>
          </a:p>
        </p:txBody>
      </p:sp>
      <p:sp>
        <p:nvSpPr>
          <p:cNvPr id="4" name="Slide Number Placeholder 3"/>
          <p:cNvSpPr>
            <a:spLocks noGrp="1"/>
          </p:cNvSpPr>
          <p:nvPr>
            <p:ph type="sldNum" sz="quarter" idx="5"/>
          </p:nvPr>
        </p:nvSpPr>
        <p:spPr/>
        <p:txBody>
          <a:bodyPr/>
          <a:lstStyle/>
          <a:p>
            <a:fld id="{A9B1B05C-D1D2-41E2-9248-BEBCD3ACF7E2}" type="slidenum">
              <a:rPr lang="en-US" smtClean="0"/>
              <a:t>66</a:t>
            </a:fld>
            <a:endParaRPr lang="en-US"/>
          </a:p>
        </p:txBody>
      </p:sp>
    </p:spTree>
    <p:extLst>
      <p:ext uri="{BB962C8B-B14F-4D97-AF65-F5344CB8AC3E}">
        <p14:creationId xmlns:p14="http://schemas.microsoft.com/office/powerpoint/2010/main" val="1473269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B1B05C-D1D2-41E2-9248-BEBCD3ACF7E2}" type="slidenum">
              <a:rPr lang="en-US" smtClean="0"/>
              <a:t>68</a:t>
            </a:fld>
            <a:endParaRPr lang="en-US"/>
          </a:p>
        </p:txBody>
      </p:sp>
    </p:spTree>
    <p:extLst>
      <p:ext uri="{BB962C8B-B14F-4D97-AF65-F5344CB8AC3E}">
        <p14:creationId xmlns:p14="http://schemas.microsoft.com/office/powerpoint/2010/main" val="3025429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Live coals = hot charcoal</a:t>
            </a:r>
          </a:p>
        </p:txBody>
      </p:sp>
      <p:sp>
        <p:nvSpPr>
          <p:cNvPr id="4" name="Slide Number Placeholder 3"/>
          <p:cNvSpPr>
            <a:spLocks noGrp="1"/>
          </p:cNvSpPr>
          <p:nvPr>
            <p:ph type="sldNum" sz="quarter" idx="5"/>
          </p:nvPr>
        </p:nvSpPr>
        <p:spPr/>
        <p:txBody>
          <a:bodyPr/>
          <a:lstStyle/>
          <a:p>
            <a:fld id="{CAC3BA97-43D1-4DE1-8158-71A9F5005453}" type="slidenum">
              <a:rPr lang="en-US" smtClean="0"/>
              <a:t>93</a:t>
            </a:fld>
            <a:endParaRPr lang="en-US"/>
          </a:p>
        </p:txBody>
      </p:sp>
    </p:spTree>
    <p:extLst>
      <p:ext uri="{BB962C8B-B14F-4D97-AF65-F5344CB8AC3E}">
        <p14:creationId xmlns:p14="http://schemas.microsoft.com/office/powerpoint/2010/main" val="431793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C3BA97-43D1-4DE1-8158-71A9F5005453}" type="slidenum">
              <a:rPr lang="en-US" smtClean="0"/>
              <a:t>94</a:t>
            </a:fld>
            <a:endParaRPr lang="en-US"/>
          </a:p>
        </p:txBody>
      </p:sp>
    </p:spTree>
    <p:extLst>
      <p:ext uri="{BB962C8B-B14F-4D97-AF65-F5344CB8AC3E}">
        <p14:creationId xmlns:p14="http://schemas.microsoft.com/office/powerpoint/2010/main" val="1281224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Bollywood: Hindi film studios located in Mumbai</a:t>
            </a:r>
          </a:p>
        </p:txBody>
      </p:sp>
      <p:sp>
        <p:nvSpPr>
          <p:cNvPr id="4" name="Slide Number Placeholder 3"/>
          <p:cNvSpPr>
            <a:spLocks noGrp="1"/>
          </p:cNvSpPr>
          <p:nvPr>
            <p:ph type="sldNum" sz="quarter" idx="5"/>
          </p:nvPr>
        </p:nvSpPr>
        <p:spPr/>
        <p:txBody>
          <a:bodyPr/>
          <a:lstStyle/>
          <a:p>
            <a:fld id="{8F09CE45-1D0E-411D-BE2C-644EBC4E50B7}" type="slidenum">
              <a:rPr lang="en-US" smtClean="0"/>
              <a:t>7</a:t>
            </a:fld>
            <a:endParaRPr lang="en-US"/>
          </a:p>
        </p:txBody>
      </p:sp>
    </p:spTree>
    <p:extLst>
      <p:ext uri="{BB962C8B-B14F-4D97-AF65-F5344CB8AC3E}">
        <p14:creationId xmlns:p14="http://schemas.microsoft.com/office/powerpoint/2010/main" val="4262323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Holi: Victory of good over evil; divine love; arrival of Spring (Friday, March 14, 2025)</a:t>
            </a:r>
          </a:p>
        </p:txBody>
      </p:sp>
      <p:sp>
        <p:nvSpPr>
          <p:cNvPr id="4" name="Slide Number Placeholder 3"/>
          <p:cNvSpPr>
            <a:spLocks noGrp="1"/>
          </p:cNvSpPr>
          <p:nvPr>
            <p:ph type="sldNum" sz="quarter" idx="5"/>
          </p:nvPr>
        </p:nvSpPr>
        <p:spPr/>
        <p:txBody>
          <a:bodyPr/>
          <a:lstStyle/>
          <a:p>
            <a:fld id="{8F09CE45-1D0E-411D-BE2C-644EBC4E50B7}" type="slidenum">
              <a:rPr lang="en-US" smtClean="0"/>
              <a:t>8</a:t>
            </a:fld>
            <a:endParaRPr lang="en-US"/>
          </a:p>
        </p:txBody>
      </p:sp>
    </p:spTree>
    <p:extLst>
      <p:ext uri="{BB962C8B-B14F-4D97-AF65-F5344CB8AC3E}">
        <p14:creationId xmlns:p14="http://schemas.microsoft.com/office/powerpoint/2010/main" val="3837025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9CE45-1D0E-411D-BE2C-644EBC4E50B7}" type="slidenum">
              <a:rPr lang="en-US" smtClean="0"/>
              <a:t>9</a:t>
            </a:fld>
            <a:endParaRPr lang="en-US"/>
          </a:p>
        </p:txBody>
      </p:sp>
    </p:spTree>
    <p:extLst>
      <p:ext uri="{BB962C8B-B14F-4D97-AF65-F5344CB8AC3E}">
        <p14:creationId xmlns:p14="http://schemas.microsoft.com/office/powerpoint/2010/main" val="2632126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Top Gear driving in India… after video explain road hierarchy: humans&gt;bikes&gt;</a:t>
            </a:r>
            <a:r>
              <a:rPr lang="en-US" dirty="0" err="1"/>
              <a:t>tuk</a:t>
            </a:r>
            <a:r>
              <a:rPr lang="en-US" dirty="0"/>
              <a:t> </a:t>
            </a:r>
            <a:r>
              <a:rPr lang="en-US" dirty="0" err="1"/>
              <a:t>tuks</a:t>
            </a:r>
            <a:r>
              <a:rPr lang="en-US" dirty="0"/>
              <a:t>&gt;cars&gt;trucks&gt;cows</a:t>
            </a:r>
          </a:p>
        </p:txBody>
      </p:sp>
      <p:sp>
        <p:nvSpPr>
          <p:cNvPr id="4" name="Slide Number Placeholder 3"/>
          <p:cNvSpPr>
            <a:spLocks noGrp="1"/>
          </p:cNvSpPr>
          <p:nvPr>
            <p:ph type="sldNum" sz="quarter" idx="5"/>
          </p:nvPr>
        </p:nvSpPr>
        <p:spPr/>
        <p:txBody>
          <a:bodyPr/>
          <a:lstStyle/>
          <a:p>
            <a:fld id="{8F09CE45-1D0E-411D-BE2C-644EBC4E50B7}" type="slidenum">
              <a:rPr lang="en-US" smtClean="0"/>
              <a:t>12</a:t>
            </a:fld>
            <a:endParaRPr lang="en-US"/>
          </a:p>
        </p:txBody>
      </p:sp>
    </p:spTree>
    <p:extLst>
      <p:ext uri="{BB962C8B-B14F-4D97-AF65-F5344CB8AC3E}">
        <p14:creationId xmlns:p14="http://schemas.microsoft.com/office/powerpoint/2010/main" val="1360447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Cows are sacred. There are around 5 million stray cows in the country. It is believed cows contain 33 gods and goddesses inside. Eating cows is strictly against the Hindu faith, however it is believed that their milk is also sacred and life sustaining. A survey found that 37% of Indians drink two liters of cow milk every day. Interestingly, most Indian milk comes from buffalo. </a:t>
            </a:r>
          </a:p>
        </p:txBody>
      </p:sp>
      <p:sp>
        <p:nvSpPr>
          <p:cNvPr id="4" name="Slide Number Placeholder 3"/>
          <p:cNvSpPr>
            <a:spLocks noGrp="1"/>
          </p:cNvSpPr>
          <p:nvPr>
            <p:ph type="sldNum" sz="quarter" idx="5"/>
          </p:nvPr>
        </p:nvSpPr>
        <p:spPr/>
        <p:txBody>
          <a:bodyPr/>
          <a:lstStyle/>
          <a:p>
            <a:fld id="{8F09CE45-1D0E-411D-BE2C-644EBC4E50B7}" type="slidenum">
              <a:rPr lang="en-US" smtClean="0"/>
              <a:t>13</a:t>
            </a:fld>
            <a:endParaRPr lang="en-US"/>
          </a:p>
        </p:txBody>
      </p:sp>
    </p:spTree>
    <p:extLst>
      <p:ext uri="{BB962C8B-B14F-4D97-AF65-F5344CB8AC3E}">
        <p14:creationId xmlns:p14="http://schemas.microsoft.com/office/powerpoint/2010/main" val="2737451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Dept. of Commerce, Nat. Inst. Of Standards and Tech, Office of Weights and Management…. Experience with OWM at KYB. Great work for consumers, pain in the butt for techs.</a:t>
            </a:r>
          </a:p>
        </p:txBody>
      </p:sp>
      <p:sp>
        <p:nvSpPr>
          <p:cNvPr id="4" name="Slide Number Placeholder 3"/>
          <p:cNvSpPr>
            <a:spLocks noGrp="1"/>
          </p:cNvSpPr>
          <p:nvPr>
            <p:ph type="sldNum" sz="quarter" idx="5"/>
          </p:nvPr>
        </p:nvSpPr>
        <p:spPr/>
        <p:txBody>
          <a:bodyPr/>
          <a:lstStyle/>
          <a:p>
            <a:fld id="{8F09CE45-1D0E-411D-BE2C-644EBC4E50B7}" type="slidenum">
              <a:rPr lang="en-US" smtClean="0"/>
              <a:t>27</a:t>
            </a:fld>
            <a:endParaRPr lang="en-US"/>
          </a:p>
        </p:txBody>
      </p:sp>
    </p:spTree>
    <p:extLst>
      <p:ext uri="{BB962C8B-B14F-4D97-AF65-F5344CB8AC3E}">
        <p14:creationId xmlns:p14="http://schemas.microsoft.com/office/powerpoint/2010/main" val="2432775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F1F1F"/>
                </a:solidFill>
                <a:effectLst/>
                <a:latin typeface="Google Sans"/>
              </a:rPr>
              <a:t>The world's tallest statue is located in Gujarat, India. Standing almost 600 feet tall, the </a:t>
            </a:r>
            <a:r>
              <a:rPr lang="en-US" b="0" i="0" dirty="0">
                <a:solidFill>
                  <a:srgbClr val="040C28"/>
                </a:solidFill>
                <a:effectLst/>
                <a:latin typeface="Google Sans"/>
              </a:rPr>
              <a:t>Statue of Unity</a:t>
            </a:r>
            <a:r>
              <a:rPr lang="en-US" b="0" i="0" dirty="0">
                <a:solidFill>
                  <a:srgbClr val="1F1F1F"/>
                </a:solidFill>
                <a:effectLst/>
                <a:latin typeface="Google Sans"/>
              </a:rPr>
              <a:t> depicts Indian freedom fighter and politician Sardar Vallabhbhai Patel, one of the most prominent leaders of the Indian independence movement, and the first Deputy Prime Minister of India.</a:t>
            </a:r>
            <a:endParaRPr lang="en-US" dirty="0"/>
          </a:p>
        </p:txBody>
      </p:sp>
      <p:sp>
        <p:nvSpPr>
          <p:cNvPr id="4" name="Slide Number Placeholder 3"/>
          <p:cNvSpPr>
            <a:spLocks noGrp="1"/>
          </p:cNvSpPr>
          <p:nvPr>
            <p:ph type="sldNum" sz="quarter" idx="5"/>
          </p:nvPr>
        </p:nvSpPr>
        <p:spPr/>
        <p:txBody>
          <a:bodyPr/>
          <a:lstStyle/>
          <a:p>
            <a:fld id="{301F0C9C-A945-42A2-917F-793762412BED}" type="slidenum">
              <a:rPr lang="en-US" smtClean="0"/>
              <a:t>30</a:t>
            </a:fld>
            <a:endParaRPr lang="en-US"/>
          </a:p>
        </p:txBody>
      </p:sp>
    </p:spTree>
    <p:extLst>
      <p:ext uri="{BB962C8B-B14F-4D97-AF65-F5344CB8AC3E}">
        <p14:creationId xmlns:p14="http://schemas.microsoft.com/office/powerpoint/2010/main" val="2512557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of Vedic Age</a:t>
            </a:r>
          </a:p>
        </p:txBody>
      </p:sp>
      <p:sp>
        <p:nvSpPr>
          <p:cNvPr id="4" name="Slide Number Placeholder 3"/>
          <p:cNvSpPr>
            <a:spLocks noGrp="1"/>
          </p:cNvSpPr>
          <p:nvPr>
            <p:ph type="sldNum" sz="quarter" idx="5"/>
          </p:nvPr>
        </p:nvSpPr>
        <p:spPr/>
        <p:txBody>
          <a:bodyPr/>
          <a:lstStyle/>
          <a:p>
            <a:fld id="{301F0C9C-A945-42A2-917F-793762412BED}" type="slidenum">
              <a:rPr lang="en-US" smtClean="0"/>
              <a:t>31</a:t>
            </a:fld>
            <a:endParaRPr lang="en-US"/>
          </a:p>
        </p:txBody>
      </p:sp>
    </p:spTree>
    <p:extLst>
      <p:ext uri="{BB962C8B-B14F-4D97-AF65-F5344CB8AC3E}">
        <p14:creationId xmlns:p14="http://schemas.microsoft.com/office/powerpoint/2010/main" val="1756629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8720C-308E-6AD4-F27E-FD2F6C46BD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E3D7C3-C19E-949E-563A-2FB9AAC9D4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09A4EB-7254-0CC7-CB36-C5763C0C0C1E}"/>
              </a:ext>
            </a:extLst>
          </p:cNvPr>
          <p:cNvSpPr>
            <a:spLocks noGrp="1"/>
          </p:cNvSpPr>
          <p:nvPr>
            <p:ph type="dt" sz="half" idx="10"/>
          </p:nvPr>
        </p:nvSpPr>
        <p:spPr/>
        <p:txBody>
          <a:bodyPr/>
          <a:lstStyle/>
          <a:p>
            <a:fld id="{19AA8104-8F37-4972-9A42-B9E286139C22}" type="datetimeFigureOut">
              <a:rPr lang="en-US" smtClean="0"/>
              <a:t>11/14/2024</a:t>
            </a:fld>
            <a:endParaRPr lang="en-US"/>
          </a:p>
        </p:txBody>
      </p:sp>
      <p:sp>
        <p:nvSpPr>
          <p:cNvPr id="5" name="Footer Placeholder 4">
            <a:extLst>
              <a:ext uri="{FF2B5EF4-FFF2-40B4-BE49-F238E27FC236}">
                <a16:creationId xmlns:a16="http://schemas.microsoft.com/office/drawing/2014/main" id="{23D6016A-92C5-0043-6DA8-760F9DC93A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6E6DC0-3A46-DBF6-F55A-8FB207D920A7}"/>
              </a:ext>
            </a:extLst>
          </p:cNvPr>
          <p:cNvSpPr>
            <a:spLocks noGrp="1"/>
          </p:cNvSpPr>
          <p:nvPr>
            <p:ph type="sldNum" sz="quarter" idx="12"/>
          </p:nvPr>
        </p:nvSpPr>
        <p:spPr/>
        <p:txBody>
          <a:bodyPr/>
          <a:lstStyle/>
          <a:p>
            <a:fld id="{237BB402-00BD-4C97-AFAD-FA9041590FD9}" type="slidenum">
              <a:rPr lang="en-US" smtClean="0"/>
              <a:t>‹#›</a:t>
            </a:fld>
            <a:endParaRPr lang="en-US"/>
          </a:p>
        </p:txBody>
      </p:sp>
    </p:spTree>
    <p:extLst>
      <p:ext uri="{BB962C8B-B14F-4D97-AF65-F5344CB8AC3E}">
        <p14:creationId xmlns:p14="http://schemas.microsoft.com/office/powerpoint/2010/main" val="1170187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F3909-B2D4-F7A9-88A8-08B95AA0DA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B1F50C-CDFE-2925-A6B7-91294970A9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86783A-3E1B-5263-EFE6-0711C06C1A51}"/>
              </a:ext>
            </a:extLst>
          </p:cNvPr>
          <p:cNvSpPr>
            <a:spLocks noGrp="1"/>
          </p:cNvSpPr>
          <p:nvPr>
            <p:ph type="dt" sz="half" idx="10"/>
          </p:nvPr>
        </p:nvSpPr>
        <p:spPr/>
        <p:txBody>
          <a:bodyPr/>
          <a:lstStyle/>
          <a:p>
            <a:fld id="{19AA8104-8F37-4972-9A42-B9E286139C22}" type="datetimeFigureOut">
              <a:rPr lang="en-US" smtClean="0"/>
              <a:t>11/14/2024</a:t>
            </a:fld>
            <a:endParaRPr lang="en-US"/>
          </a:p>
        </p:txBody>
      </p:sp>
      <p:sp>
        <p:nvSpPr>
          <p:cNvPr id="5" name="Footer Placeholder 4">
            <a:extLst>
              <a:ext uri="{FF2B5EF4-FFF2-40B4-BE49-F238E27FC236}">
                <a16:creationId xmlns:a16="http://schemas.microsoft.com/office/drawing/2014/main" id="{A8E1F1D4-800F-29B8-26AE-245BC93502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BA88CF-D9FB-8122-6363-BC7367E86A3B}"/>
              </a:ext>
            </a:extLst>
          </p:cNvPr>
          <p:cNvSpPr>
            <a:spLocks noGrp="1"/>
          </p:cNvSpPr>
          <p:nvPr>
            <p:ph type="sldNum" sz="quarter" idx="12"/>
          </p:nvPr>
        </p:nvSpPr>
        <p:spPr/>
        <p:txBody>
          <a:bodyPr/>
          <a:lstStyle/>
          <a:p>
            <a:fld id="{237BB402-00BD-4C97-AFAD-FA9041590FD9}" type="slidenum">
              <a:rPr lang="en-US" smtClean="0"/>
              <a:t>‹#›</a:t>
            </a:fld>
            <a:endParaRPr lang="en-US"/>
          </a:p>
        </p:txBody>
      </p:sp>
    </p:spTree>
    <p:extLst>
      <p:ext uri="{BB962C8B-B14F-4D97-AF65-F5344CB8AC3E}">
        <p14:creationId xmlns:p14="http://schemas.microsoft.com/office/powerpoint/2010/main" val="4229303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6CEF5F-EBAF-AF93-B48A-859BD26AC0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B81F38-0DD3-E152-CAAB-D7EFD53837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4D8841-B786-D005-6337-988A11711A05}"/>
              </a:ext>
            </a:extLst>
          </p:cNvPr>
          <p:cNvSpPr>
            <a:spLocks noGrp="1"/>
          </p:cNvSpPr>
          <p:nvPr>
            <p:ph type="dt" sz="half" idx="10"/>
          </p:nvPr>
        </p:nvSpPr>
        <p:spPr/>
        <p:txBody>
          <a:bodyPr/>
          <a:lstStyle/>
          <a:p>
            <a:fld id="{19AA8104-8F37-4972-9A42-B9E286139C22}" type="datetimeFigureOut">
              <a:rPr lang="en-US" smtClean="0"/>
              <a:t>11/14/2024</a:t>
            </a:fld>
            <a:endParaRPr lang="en-US"/>
          </a:p>
        </p:txBody>
      </p:sp>
      <p:sp>
        <p:nvSpPr>
          <p:cNvPr id="5" name="Footer Placeholder 4">
            <a:extLst>
              <a:ext uri="{FF2B5EF4-FFF2-40B4-BE49-F238E27FC236}">
                <a16:creationId xmlns:a16="http://schemas.microsoft.com/office/drawing/2014/main" id="{3A89FC1B-2AD5-29B0-050A-04143DA361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D26C50-060A-3C79-CBD2-80B116ED466F}"/>
              </a:ext>
            </a:extLst>
          </p:cNvPr>
          <p:cNvSpPr>
            <a:spLocks noGrp="1"/>
          </p:cNvSpPr>
          <p:nvPr>
            <p:ph type="sldNum" sz="quarter" idx="12"/>
          </p:nvPr>
        </p:nvSpPr>
        <p:spPr/>
        <p:txBody>
          <a:bodyPr/>
          <a:lstStyle/>
          <a:p>
            <a:fld id="{237BB402-00BD-4C97-AFAD-FA9041590FD9}" type="slidenum">
              <a:rPr lang="en-US" smtClean="0"/>
              <a:t>‹#›</a:t>
            </a:fld>
            <a:endParaRPr lang="en-US"/>
          </a:p>
        </p:txBody>
      </p:sp>
    </p:spTree>
    <p:extLst>
      <p:ext uri="{BB962C8B-B14F-4D97-AF65-F5344CB8AC3E}">
        <p14:creationId xmlns:p14="http://schemas.microsoft.com/office/powerpoint/2010/main" val="4270961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5CA17-E014-6489-8299-0D39D5A058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76C69E-9438-2909-F90E-A69F02092B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398403-F209-0081-D057-A9C815644B7C}"/>
              </a:ext>
            </a:extLst>
          </p:cNvPr>
          <p:cNvSpPr>
            <a:spLocks noGrp="1"/>
          </p:cNvSpPr>
          <p:nvPr>
            <p:ph type="dt" sz="half" idx="10"/>
          </p:nvPr>
        </p:nvSpPr>
        <p:spPr/>
        <p:txBody>
          <a:bodyPr/>
          <a:lstStyle/>
          <a:p>
            <a:fld id="{6493CF6D-8F41-48FD-B4B7-D674E3B50BD3}" type="datetimeFigureOut">
              <a:rPr lang="en-US" smtClean="0"/>
              <a:t>11/14/2024</a:t>
            </a:fld>
            <a:endParaRPr lang="en-US"/>
          </a:p>
        </p:txBody>
      </p:sp>
      <p:sp>
        <p:nvSpPr>
          <p:cNvPr id="5" name="Footer Placeholder 4">
            <a:extLst>
              <a:ext uri="{FF2B5EF4-FFF2-40B4-BE49-F238E27FC236}">
                <a16:creationId xmlns:a16="http://schemas.microsoft.com/office/drawing/2014/main" id="{D31C461D-6225-E3C9-4FC1-9A88833E94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4C925E-D238-DA6E-5A21-054A86EBA3DF}"/>
              </a:ext>
            </a:extLst>
          </p:cNvPr>
          <p:cNvSpPr>
            <a:spLocks noGrp="1"/>
          </p:cNvSpPr>
          <p:nvPr>
            <p:ph type="sldNum" sz="quarter" idx="12"/>
          </p:nvPr>
        </p:nvSpPr>
        <p:spPr/>
        <p:txBody>
          <a:bodyPr/>
          <a:lstStyle/>
          <a:p>
            <a:fld id="{AD44C6FD-35AF-4452-A0C8-F7150D334A06}" type="slidenum">
              <a:rPr lang="en-US" smtClean="0"/>
              <a:t>‹#›</a:t>
            </a:fld>
            <a:endParaRPr lang="en-US"/>
          </a:p>
        </p:txBody>
      </p:sp>
    </p:spTree>
    <p:extLst>
      <p:ext uri="{BB962C8B-B14F-4D97-AF65-F5344CB8AC3E}">
        <p14:creationId xmlns:p14="http://schemas.microsoft.com/office/powerpoint/2010/main" val="3208039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DF685-2CEE-0E6D-4280-4D165ABC06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B8121E-6C93-FA4E-6921-B3FFDB3716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7EEDBB-4A0D-AE59-593F-2EB0C51CF596}"/>
              </a:ext>
            </a:extLst>
          </p:cNvPr>
          <p:cNvSpPr>
            <a:spLocks noGrp="1"/>
          </p:cNvSpPr>
          <p:nvPr>
            <p:ph type="dt" sz="half" idx="10"/>
          </p:nvPr>
        </p:nvSpPr>
        <p:spPr/>
        <p:txBody>
          <a:bodyPr/>
          <a:lstStyle/>
          <a:p>
            <a:fld id="{6493CF6D-8F41-48FD-B4B7-D674E3B50BD3}" type="datetimeFigureOut">
              <a:rPr lang="en-US" smtClean="0"/>
              <a:t>11/14/2024</a:t>
            </a:fld>
            <a:endParaRPr lang="en-US"/>
          </a:p>
        </p:txBody>
      </p:sp>
      <p:sp>
        <p:nvSpPr>
          <p:cNvPr id="5" name="Footer Placeholder 4">
            <a:extLst>
              <a:ext uri="{FF2B5EF4-FFF2-40B4-BE49-F238E27FC236}">
                <a16:creationId xmlns:a16="http://schemas.microsoft.com/office/drawing/2014/main" id="{FD10C187-0BEC-DFEA-BCCB-528FB5D367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6A5196-42CA-5399-28F9-BA010C57BE63}"/>
              </a:ext>
            </a:extLst>
          </p:cNvPr>
          <p:cNvSpPr>
            <a:spLocks noGrp="1"/>
          </p:cNvSpPr>
          <p:nvPr>
            <p:ph type="sldNum" sz="quarter" idx="12"/>
          </p:nvPr>
        </p:nvSpPr>
        <p:spPr/>
        <p:txBody>
          <a:bodyPr/>
          <a:lstStyle/>
          <a:p>
            <a:fld id="{AD44C6FD-35AF-4452-A0C8-F7150D334A06}" type="slidenum">
              <a:rPr lang="en-US" smtClean="0"/>
              <a:t>‹#›</a:t>
            </a:fld>
            <a:endParaRPr lang="en-US"/>
          </a:p>
        </p:txBody>
      </p:sp>
    </p:spTree>
    <p:extLst>
      <p:ext uri="{BB962C8B-B14F-4D97-AF65-F5344CB8AC3E}">
        <p14:creationId xmlns:p14="http://schemas.microsoft.com/office/powerpoint/2010/main" val="1725196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412A2-19BE-5B49-EB66-8BF2BF02B9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AFA393-2A0E-09C2-A38C-C12B8F40A39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BFF4C1-E46C-24BB-D644-5D317A0901DD}"/>
              </a:ext>
            </a:extLst>
          </p:cNvPr>
          <p:cNvSpPr>
            <a:spLocks noGrp="1"/>
          </p:cNvSpPr>
          <p:nvPr>
            <p:ph type="dt" sz="half" idx="10"/>
          </p:nvPr>
        </p:nvSpPr>
        <p:spPr/>
        <p:txBody>
          <a:bodyPr/>
          <a:lstStyle/>
          <a:p>
            <a:fld id="{6493CF6D-8F41-48FD-B4B7-D674E3B50BD3}" type="datetimeFigureOut">
              <a:rPr lang="en-US" smtClean="0"/>
              <a:t>11/14/2024</a:t>
            </a:fld>
            <a:endParaRPr lang="en-US"/>
          </a:p>
        </p:txBody>
      </p:sp>
      <p:sp>
        <p:nvSpPr>
          <p:cNvPr id="5" name="Footer Placeholder 4">
            <a:extLst>
              <a:ext uri="{FF2B5EF4-FFF2-40B4-BE49-F238E27FC236}">
                <a16:creationId xmlns:a16="http://schemas.microsoft.com/office/drawing/2014/main" id="{6CCB1E6F-19E2-747D-8827-670D65CBB2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5098B-FE01-6CDF-E573-EC39E0FDC030}"/>
              </a:ext>
            </a:extLst>
          </p:cNvPr>
          <p:cNvSpPr>
            <a:spLocks noGrp="1"/>
          </p:cNvSpPr>
          <p:nvPr>
            <p:ph type="sldNum" sz="quarter" idx="12"/>
          </p:nvPr>
        </p:nvSpPr>
        <p:spPr/>
        <p:txBody>
          <a:bodyPr/>
          <a:lstStyle/>
          <a:p>
            <a:fld id="{AD44C6FD-35AF-4452-A0C8-F7150D334A06}" type="slidenum">
              <a:rPr lang="en-US" smtClean="0"/>
              <a:t>‹#›</a:t>
            </a:fld>
            <a:endParaRPr lang="en-US"/>
          </a:p>
        </p:txBody>
      </p:sp>
    </p:spTree>
    <p:extLst>
      <p:ext uri="{BB962C8B-B14F-4D97-AF65-F5344CB8AC3E}">
        <p14:creationId xmlns:p14="http://schemas.microsoft.com/office/powerpoint/2010/main" val="3505721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6F8FF-7539-5479-39F7-63D4C1CBCE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12EF5A-6933-911F-3115-1A3234DC27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4E3151-7573-C642-0FF2-A69A88A12B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E24840-8353-33EB-D014-880843996562}"/>
              </a:ext>
            </a:extLst>
          </p:cNvPr>
          <p:cNvSpPr>
            <a:spLocks noGrp="1"/>
          </p:cNvSpPr>
          <p:nvPr>
            <p:ph type="dt" sz="half" idx="10"/>
          </p:nvPr>
        </p:nvSpPr>
        <p:spPr/>
        <p:txBody>
          <a:bodyPr/>
          <a:lstStyle/>
          <a:p>
            <a:fld id="{6493CF6D-8F41-48FD-B4B7-D674E3B50BD3}" type="datetimeFigureOut">
              <a:rPr lang="en-US" smtClean="0"/>
              <a:t>11/14/2024</a:t>
            </a:fld>
            <a:endParaRPr lang="en-US"/>
          </a:p>
        </p:txBody>
      </p:sp>
      <p:sp>
        <p:nvSpPr>
          <p:cNvPr id="6" name="Footer Placeholder 5">
            <a:extLst>
              <a:ext uri="{FF2B5EF4-FFF2-40B4-BE49-F238E27FC236}">
                <a16:creationId xmlns:a16="http://schemas.microsoft.com/office/drawing/2014/main" id="{52A406EC-3616-612B-B7CF-0C1DD980E3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36B553-CD52-FC62-4535-666D5105BAF6}"/>
              </a:ext>
            </a:extLst>
          </p:cNvPr>
          <p:cNvSpPr>
            <a:spLocks noGrp="1"/>
          </p:cNvSpPr>
          <p:nvPr>
            <p:ph type="sldNum" sz="quarter" idx="12"/>
          </p:nvPr>
        </p:nvSpPr>
        <p:spPr/>
        <p:txBody>
          <a:bodyPr/>
          <a:lstStyle/>
          <a:p>
            <a:fld id="{AD44C6FD-35AF-4452-A0C8-F7150D334A06}" type="slidenum">
              <a:rPr lang="en-US" smtClean="0"/>
              <a:t>‹#›</a:t>
            </a:fld>
            <a:endParaRPr lang="en-US"/>
          </a:p>
        </p:txBody>
      </p:sp>
    </p:spTree>
    <p:extLst>
      <p:ext uri="{BB962C8B-B14F-4D97-AF65-F5344CB8AC3E}">
        <p14:creationId xmlns:p14="http://schemas.microsoft.com/office/powerpoint/2010/main" val="3209482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68435-B349-7CEE-FC02-BACFF76EBF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A8AD3D-A310-A928-EC5F-9D42BF5F26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5C6B49-35DF-CDE2-E70F-923E5C1F7E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183358-92C4-AD3F-1E3D-F424DBDFD7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0BFA63-21C4-CBE6-8720-1DA5B2D24D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42E142-0B46-BD6E-2355-88A4C8FB3C3B}"/>
              </a:ext>
            </a:extLst>
          </p:cNvPr>
          <p:cNvSpPr>
            <a:spLocks noGrp="1"/>
          </p:cNvSpPr>
          <p:nvPr>
            <p:ph type="dt" sz="half" idx="10"/>
          </p:nvPr>
        </p:nvSpPr>
        <p:spPr/>
        <p:txBody>
          <a:bodyPr/>
          <a:lstStyle/>
          <a:p>
            <a:fld id="{6493CF6D-8F41-48FD-B4B7-D674E3B50BD3}" type="datetimeFigureOut">
              <a:rPr lang="en-US" smtClean="0"/>
              <a:t>11/14/2024</a:t>
            </a:fld>
            <a:endParaRPr lang="en-US"/>
          </a:p>
        </p:txBody>
      </p:sp>
      <p:sp>
        <p:nvSpPr>
          <p:cNvPr id="8" name="Footer Placeholder 7">
            <a:extLst>
              <a:ext uri="{FF2B5EF4-FFF2-40B4-BE49-F238E27FC236}">
                <a16:creationId xmlns:a16="http://schemas.microsoft.com/office/drawing/2014/main" id="{AC67EE13-E7A7-18C1-90B9-5AB0D6A1FC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773A0-954B-3A4E-B1BB-EEC0ADA85973}"/>
              </a:ext>
            </a:extLst>
          </p:cNvPr>
          <p:cNvSpPr>
            <a:spLocks noGrp="1"/>
          </p:cNvSpPr>
          <p:nvPr>
            <p:ph type="sldNum" sz="quarter" idx="12"/>
          </p:nvPr>
        </p:nvSpPr>
        <p:spPr/>
        <p:txBody>
          <a:bodyPr/>
          <a:lstStyle/>
          <a:p>
            <a:fld id="{AD44C6FD-35AF-4452-A0C8-F7150D334A06}" type="slidenum">
              <a:rPr lang="en-US" smtClean="0"/>
              <a:t>‹#›</a:t>
            </a:fld>
            <a:endParaRPr lang="en-US"/>
          </a:p>
        </p:txBody>
      </p:sp>
    </p:spTree>
    <p:extLst>
      <p:ext uri="{BB962C8B-B14F-4D97-AF65-F5344CB8AC3E}">
        <p14:creationId xmlns:p14="http://schemas.microsoft.com/office/powerpoint/2010/main" val="4033891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C1AA0-E542-6125-3BF9-D3C9207F1E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0AFEB7-0B7D-8E9F-9A12-F6F692426DA4}"/>
              </a:ext>
            </a:extLst>
          </p:cNvPr>
          <p:cNvSpPr>
            <a:spLocks noGrp="1"/>
          </p:cNvSpPr>
          <p:nvPr>
            <p:ph type="dt" sz="half" idx="10"/>
          </p:nvPr>
        </p:nvSpPr>
        <p:spPr/>
        <p:txBody>
          <a:bodyPr/>
          <a:lstStyle/>
          <a:p>
            <a:fld id="{6493CF6D-8F41-48FD-B4B7-D674E3B50BD3}" type="datetimeFigureOut">
              <a:rPr lang="en-US" smtClean="0"/>
              <a:t>11/14/2024</a:t>
            </a:fld>
            <a:endParaRPr lang="en-US"/>
          </a:p>
        </p:txBody>
      </p:sp>
      <p:sp>
        <p:nvSpPr>
          <p:cNvPr id="4" name="Footer Placeholder 3">
            <a:extLst>
              <a:ext uri="{FF2B5EF4-FFF2-40B4-BE49-F238E27FC236}">
                <a16:creationId xmlns:a16="http://schemas.microsoft.com/office/drawing/2014/main" id="{C5AEB289-4619-63AF-CB77-4743F4BC43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3265C6-E403-0F6D-6621-A6BF27FD5B17}"/>
              </a:ext>
            </a:extLst>
          </p:cNvPr>
          <p:cNvSpPr>
            <a:spLocks noGrp="1"/>
          </p:cNvSpPr>
          <p:nvPr>
            <p:ph type="sldNum" sz="quarter" idx="12"/>
          </p:nvPr>
        </p:nvSpPr>
        <p:spPr/>
        <p:txBody>
          <a:bodyPr/>
          <a:lstStyle/>
          <a:p>
            <a:fld id="{AD44C6FD-35AF-4452-A0C8-F7150D334A06}" type="slidenum">
              <a:rPr lang="en-US" smtClean="0"/>
              <a:t>‹#›</a:t>
            </a:fld>
            <a:endParaRPr lang="en-US"/>
          </a:p>
        </p:txBody>
      </p:sp>
    </p:spTree>
    <p:extLst>
      <p:ext uri="{BB962C8B-B14F-4D97-AF65-F5344CB8AC3E}">
        <p14:creationId xmlns:p14="http://schemas.microsoft.com/office/powerpoint/2010/main" val="2631631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F7AFAD-8F32-E10A-D6CB-A8FADCAD04CD}"/>
              </a:ext>
            </a:extLst>
          </p:cNvPr>
          <p:cNvSpPr>
            <a:spLocks noGrp="1"/>
          </p:cNvSpPr>
          <p:nvPr>
            <p:ph type="dt" sz="half" idx="10"/>
          </p:nvPr>
        </p:nvSpPr>
        <p:spPr/>
        <p:txBody>
          <a:bodyPr/>
          <a:lstStyle/>
          <a:p>
            <a:fld id="{6493CF6D-8F41-48FD-B4B7-D674E3B50BD3}" type="datetimeFigureOut">
              <a:rPr lang="en-US" smtClean="0"/>
              <a:t>11/14/2024</a:t>
            </a:fld>
            <a:endParaRPr lang="en-US"/>
          </a:p>
        </p:txBody>
      </p:sp>
      <p:sp>
        <p:nvSpPr>
          <p:cNvPr id="3" name="Footer Placeholder 2">
            <a:extLst>
              <a:ext uri="{FF2B5EF4-FFF2-40B4-BE49-F238E27FC236}">
                <a16:creationId xmlns:a16="http://schemas.microsoft.com/office/drawing/2014/main" id="{8B3EA7AA-53C7-997C-F380-D1B3AC65A3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FE16EC-5813-D807-3405-37609AEE0072}"/>
              </a:ext>
            </a:extLst>
          </p:cNvPr>
          <p:cNvSpPr>
            <a:spLocks noGrp="1"/>
          </p:cNvSpPr>
          <p:nvPr>
            <p:ph type="sldNum" sz="quarter" idx="12"/>
          </p:nvPr>
        </p:nvSpPr>
        <p:spPr/>
        <p:txBody>
          <a:bodyPr/>
          <a:lstStyle/>
          <a:p>
            <a:fld id="{AD44C6FD-35AF-4452-A0C8-F7150D334A06}" type="slidenum">
              <a:rPr lang="en-US" smtClean="0"/>
              <a:t>‹#›</a:t>
            </a:fld>
            <a:endParaRPr lang="en-US"/>
          </a:p>
        </p:txBody>
      </p:sp>
    </p:spTree>
    <p:extLst>
      <p:ext uri="{BB962C8B-B14F-4D97-AF65-F5344CB8AC3E}">
        <p14:creationId xmlns:p14="http://schemas.microsoft.com/office/powerpoint/2010/main" val="2249142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709DD-FAA0-B263-7E70-A2A884533E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3C7C5C-0205-A3DD-C7A6-F18FDD6BD0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0B4E1A-A859-B51C-D70E-92BA39840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F81823-63F8-4C22-E718-08E02D01CE8B}"/>
              </a:ext>
            </a:extLst>
          </p:cNvPr>
          <p:cNvSpPr>
            <a:spLocks noGrp="1"/>
          </p:cNvSpPr>
          <p:nvPr>
            <p:ph type="dt" sz="half" idx="10"/>
          </p:nvPr>
        </p:nvSpPr>
        <p:spPr/>
        <p:txBody>
          <a:bodyPr/>
          <a:lstStyle/>
          <a:p>
            <a:fld id="{6493CF6D-8F41-48FD-B4B7-D674E3B50BD3}" type="datetimeFigureOut">
              <a:rPr lang="en-US" smtClean="0"/>
              <a:t>11/14/2024</a:t>
            </a:fld>
            <a:endParaRPr lang="en-US"/>
          </a:p>
        </p:txBody>
      </p:sp>
      <p:sp>
        <p:nvSpPr>
          <p:cNvPr id="6" name="Footer Placeholder 5">
            <a:extLst>
              <a:ext uri="{FF2B5EF4-FFF2-40B4-BE49-F238E27FC236}">
                <a16:creationId xmlns:a16="http://schemas.microsoft.com/office/drawing/2014/main" id="{5938D8E0-10F8-E20E-6491-7F3813F995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D6EC06-5AC7-7A88-6D43-0C43C2567A94}"/>
              </a:ext>
            </a:extLst>
          </p:cNvPr>
          <p:cNvSpPr>
            <a:spLocks noGrp="1"/>
          </p:cNvSpPr>
          <p:nvPr>
            <p:ph type="sldNum" sz="quarter" idx="12"/>
          </p:nvPr>
        </p:nvSpPr>
        <p:spPr/>
        <p:txBody>
          <a:bodyPr/>
          <a:lstStyle/>
          <a:p>
            <a:fld id="{AD44C6FD-35AF-4452-A0C8-F7150D334A06}" type="slidenum">
              <a:rPr lang="en-US" smtClean="0"/>
              <a:t>‹#›</a:t>
            </a:fld>
            <a:endParaRPr lang="en-US"/>
          </a:p>
        </p:txBody>
      </p:sp>
    </p:spTree>
    <p:extLst>
      <p:ext uri="{BB962C8B-B14F-4D97-AF65-F5344CB8AC3E}">
        <p14:creationId xmlns:p14="http://schemas.microsoft.com/office/powerpoint/2010/main" val="2501563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B01C0-9326-1A7B-7D04-88A6F1FAF0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A6D370-4DB3-2559-E9AC-1BE0F77BEC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7EFE36-49C1-29F7-8E76-2079214386D1}"/>
              </a:ext>
            </a:extLst>
          </p:cNvPr>
          <p:cNvSpPr>
            <a:spLocks noGrp="1"/>
          </p:cNvSpPr>
          <p:nvPr>
            <p:ph type="dt" sz="half" idx="10"/>
          </p:nvPr>
        </p:nvSpPr>
        <p:spPr/>
        <p:txBody>
          <a:bodyPr/>
          <a:lstStyle/>
          <a:p>
            <a:fld id="{19AA8104-8F37-4972-9A42-B9E286139C22}" type="datetimeFigureOut">
              <a:rPr lang="en-US" smtClean="0"/>
              <a:t>11/14/2024</a:t>
            </a:fld>
            <a:endParaRPr lang="en-US"/>
          </a:p>
        </p:txBody>
      </p:sp>
      <p:sp>
        <p:nvSpPr>
          <p:cNvPr id="5" name="Footer Placeholder 4">
            <a:extLst>
              <a:ext uri="{FF2B5EF4-FFF2-40B4-BE49-F238E27FC236}">
                <a16:creationId xmlns:a16="http://schemas.microsoft.com/office/drawing/2014/main" id="{4CECC542-BEA5-9483-C0CE-C17F7098B0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53CF04-59D8-767B-97BE-6D902AE58A2B}"/>
              </a:ext>
            </a:extLst>
          </p:cNvPr>
          <p:cNvSpPr>
            <a:spLocks noGrp="1"/>
          </p:cNvSpPr>
          <p:nvPr>
            <p:ph type="sldNum" sz="quarter" idx="12"/>
          </p:nvPr>
        </p:nvSpPr>
        <p:spPr/>
        <p:txBody>
          <a:bodyPr/>
          <a:lstStyle/>
          <a:p>
            <a:fld id="{237BB402-00BD-4C97-AFAD-FA9041590FD9}" type="slidenum">
              <a:rPr lang="en-US" smtClean="0"/>
              <a:t>‹#›</a:t>
            </a:fld>
            <a:endParaRPr lang="en-US"/>
          </a:p>
        </p:txBody>
      </p:sp>
    </p:spTree>
    <p:extLst>
      <p:ext uri="{BB962C8B-B14F-4D97-AF65-F5344CB8AC3E}">
        <p14:creationId xmlns:p14="http://schemas.microsoft.com/office/powerpoint/2010/main" val="600809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1FC92-91DA-2AAD-35B3-03A7F75826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49777B-C8F1-3898-36FD-4D2E6BCC86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F2E40B-D738-79E2-AD41-B6544E3241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E94B6F-2FB7-3571-F302-2CFC3E6200A9}"/>
              </a:ext>
            </a:extLst>
          </p:cNvPr>
          <p:cNvSpPr>
            <a:spLocks noGrp="1"/>
          </p:cNvSpPr>
          <p:nvPr>
            <p:ph type="dt" sz="half" idx="10"/>
          </p:nvPr>
        </p:nvSpPr>
        <p:spPr/>
        <p:txBody>
          <a:bodyPr/>
          <a:lstStyle/>
          <a:p>
            <a:fld id="{6493CF6D-8F41-48FD-B4B7-D674E3B50BD3}" type="datetimeFigureOut">
              <a:rPr lang="en-US" smtClean="0"/>
              <a:t>11/14/2024</a:t>
            </a:fld>
            <a:endParaRPr lang="en-US"/>
          </a:p>
        </p:txBody>
      </p:sp>
      <p:sp>
        <p:nvSpPr>
          <p:cNvPr id="6" name="Footer Placeholder 5">
            <a:extLst>
              <a:ext uri="{FF2B5EF4-FFF2-40B4-BE49-F238E27FC236}">
                <a16:creationId xmlns:a16="http://schemas.microsoft.com/office/drawing/2014/main" id="{A5C5055F-1D8B-E62B-6243-D30DAC29CE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D0F206-517A-0CD7-BE08-F0EBACBC86DC}"/>
              </a:ext>
            </a:extLst>
          </p:cNvPr>
          <p:cNvSpPr>
            <a:spLocks noGrp="1"/>
          </p:cNvSpPr>
          <p:nvPr>
            <p:ph type="sldNum" sz="quarter" idx="12"/>
          </p:nvPr>
        </p:nvSpPr>
        <p:spPr/>
        <p:txBody>
          <a:bodyPr/>
          <a:lstStyle/>
          <a:p>
            <a:fld id="{AD44C6FD-35AF-4452-A0C8-F7150D334A06}" type="slidenum">
              <a:rPr lang="en-US" smtClean="0"/>
              <a:t>‹#›</a:t>
            </a:fld>
            <a:endParaRPr lang="en-US"/>
          </a:p>
        </p:txBody>
      </p:sp>
    </p:spTree>
    <p:extLst>
      <p:ext uri="{BB962C8B-B14F-4D97-AF65-F5344CB8AC3E}">
        <p14:creationId xmlns:p14="http://schemas.microsoft.com/office/powerpoint/2010/main" val="3725991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A5620-B240-AFF9-9EE9-73B8574DFD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88E8C9-F702-164E-041B-32017AF0DA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B4BA84-E202-5F8E-90B8-B8E10FC25296}"/>
              </a:ext>
            </a:extLst>
          </p:cNvPr>
          <p:cNvSpPr>
            <a:spLocks noGrp="1"/>
          </p:cNvSpPr>
          <p:nvPr>
            <p:ph type="dt" sz="half" idx="10"/>
          </p:nvPr>
        </p:nvSpPr>
        <p:spPr/>
        <p:txBody>
          <a:bodyPr/>
          <a:lstStyle/>
          <a:p>
            <a:fld id="{6493CF6D-8F41-48FD-B4B7-D674E3B50BD3}" type="datetimeFigureOut">
              <a:rPr lang="en-US" smtClean="0"/>
              <a:t>11/14/2024</a:t>
            </a:fld>
            <a:endParaRPr lang="en-US"/>
          </a:p>
        </p:txBody>
      </p:sp>
      <p:sp>
        <p:nvSpPr>
          <p:cNvPr id="5" name="Footer Placeholder 4">
            <a:extLst>
              <a:ext uri="{FF2B5EF4-FFF2-40B4-BE49-F238E27FC236}">
                <a16:creationId xmlns:a16="http://schemas.microsoft.com/office/drawing/2014/main" id="{D6F6BA04-ED69-184C-CC64-895DC825F3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CA0428-1192-7B20-D21B-D1CD906AEFB1}"/>
              </a:ext>
            </a:extLst>
          </p:cNvPr>
          <p:cNvSpPr>
            <a:spLocks noGrp="1"/>
          </p:cNvSpPr>
          <p:nvPr>
            <p:ph type="sldNum" sz="quarter" idx="12"/>
          </p:nvPr>
        </p:nvSpPr>
        <p:spPr/>
        <p:txBody>
          <a:bodyPr/>
          <a:lstStyle/>
          <a:p>
            <a:fld id="{AD44C6FD-35AF-4452-A0C8-F7150D334A06}" type="slidenum">
              <a:rPr lang="en-US" smtClean="0"/>
              <a:t>‹#›</a:t>
            </a:fld>
            <a:endParaRPr lang="en-US"/>
          </a:p>
        </p:txBody>
      </p:sp>
    </p:spTree>
    <p:extLst>
      <p:ext uri="{BB962C8B-B14F-4D97-AF65-F5344CB8AC3E}">
        <p14:creationId xmlns:p14="http://schemas.microsoft.com/office/powerpoint/2010/main" val="4325432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2CB879-5724-7882-6045-3BA587FC3F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AEB9EC-1383-B4C2-5210-A3B9FD438F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00FD8F-0D75-5D55-4DD8-B717A383EAB5}"/>
              </a:ext>
            </a:extLst>
          </p:cNvPr>
          <p:cNvSpPr>
            <a:spLocks noGrp="1"/>
          </p:cNvSpPr>
          <p:nvPr>
            <p:ph type="dt" sz="half" idx="10"/>
          </p:nvPr>
        </p:nvSpPr>
        <p:spPr/>
        <p:txBody>
          <a:bodyPr/>
          <a:lstStyle/>
          <a:p>
            <a:fld id="{6493CF6D-8F41-48FD-B4B7-D674E3B50BD3}" type="datetimeFigureOut">
              <a:rPr lang="en-US" smtClean="0"/>
              <a:t>11/14/2024</a:t>
            </a:fld>
            <a:endParaRPr lang="en-US"/>
          </a:p>
        </p:txBody>
      </p:sp>
      <p:sp>
        <p:nvSpPr>
          <p:cNvPr id="5" name="Footer Placeholder 4">
            <a:extLst>
              <a:ext uri="{FF2B5EF4-FFF2-40B4-BE49-F238E27FC236}">
                <a16:creationId xmlns:a16="http://schemas.microsoft.com/office/drawing/2014/main" id="{8C469E29-8E95-D0D4-BD77-F92136E898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46B5C2-8557-F18C-07B1-86FFE4E7BA62}"/>
              </a:ext>
            </a:extLst>
          </p:cNvPr>
          <p:cNvSpPr>
            <a:spLocks noGrp="1"/>
          </p:cNvSpPr>
          <p:nvPr>
            <p:ph type="sldNum" sz="quarter" idx="12"/>
          </p:nvPr>
        </p:nvSpPr>
        <p:spPr/>
        <p:txBody>
          <a:bodyPr/>
          <a:lstStyle/>
          <a:p>
            <a:fld id="{AD44C6FD-35AF-4452-A0C8-F7150D334A06}" type="slidenum">
              <a:rPr lang="en-US" smtClean="0"/>
              <a:t>‹#›</a:t>
            </a:fld>
            <a:endParaRPr lang="en-US"/>
          </a:p>
        </p:txBody>
      </p:sp>
    </p:spTree>
    <p:extLst>
      <p:ext uri="{BB962C8B-B14F-4D97-AF65-F5344CB8AC3E}">
        <p14:creationId xmlns:p14="http://schemas.microsoft.com/office/powerpoint/2010/main" val="3865010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DBFDF-4E75-9903-D6C3-5754310C17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1249B0-B78E-7B5B-3057-96B0BA860B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96E108-94CA-52DB-F651-1B3986786BEC}"/>
              </a:ext>
            </a:extLst>
          </p:cNvPr>
          <p:cNvSpPr>
            <a:spLocks noGrp="1"/>
          </p:cNvSpPr>
          <p:nvPr>
            <p:ph type="dt" sz="half" idx="10"/>
          </p:nvPr>
        </p:nvSpPr>
        <p:spPr/>
        <p:txBody>
          <a:bodyPr/>
          <a:lstStyle/>
          <a:p>
            <a:fld id="{15DA8E78-8670-4942-A636-B7D7D4F1FE84}" type="datetimeFigureOut">
              <a:rPr lang="en-US" smtClean="0"/>
              <a:t>11/14/2024</a:t>
            </a:fld>
            <a:endParaRPr lang="en-US"/>
          </a:p>
        </p:txBody>
      </p:sp>
      <p:sp>
        <p:nvSpPr>
          <p:cNvPr id="5" name="Footer Placeholder 4">
            <a:extLst>
              <a:ext uri="{FF2B5EF4-FFF2-40B4-BE49-F238E27FC236}">
                <a16:creationId xmlns:a16="http://schemas.microsoft.com/office/drawing/2014/main" id="{803C40E1-A3BC-DB5C-A077-94128853E1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619F9-4F1B-4D3C-C4EF-B9D940F9E709}"/>
              </a:ext>
            </a:extLst>
          </p:cNvPr>
          <p:cNvSpPr>
            <a:spLocks noGrp="1"/>
          </p:cNvSpPr>
          <p:nvPr>
            <p:ph type="sldNum" sz="quarter" idx="12"/>
          </p:nvPr>
        </p:nvSpPr>
        <p:spPr/>
        <p:txBody>
          <a:bodyPr/>
          <a:lstStyle/>
          <a:p>
            <a:fld id="{7D5748A6-952C-47A4-94FF-9A12A3DD24A9}" type="slidenum">
              <a:rPr lang="en-US" smtClean="0"/>
              <a:t>‹#›</a:t>
            </a:fld>
            <a:endParaRPr lang="en-US"/>
          </a:p>
        </p:txBody>
      </p:sp>
    </p:spTree>
    <p:extLst>
      <p:ext uri="{BB962C8B-B14F-4D97-AF65-F5344CB8AC3E}">
        <p14:creationId xmlns:p14="http://schemas.microsoft.com/office/powerpoint/2010/main" val="1125005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FE667-4AC4-8BE2-99CC-3A15E9881C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92F18B-F1EE-EA73-F872-56EFA60420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3D624-B25A-CFAA-116C-EABBDFCB251F}"/>
              </a:ext>
            </a:extLst>
          </p:cNvPr>
          <p:cNvSpPr>
            <a:spLocks noGrp="1"/>
          </p:cNvSpPr>
          <p:nvPr>
            <p:ph type="dt" sz="half" idx="10"/>
          </p:nvPr>
        </p:nvSpPr>
        <p:spPr/>
        <p:txBody>
          <a:bodyPr/>
          <a:lstStyle/>
          <a:p>
            <a:fld id="{15DA8E78-8670-4942-A636-B7D7D4F1FE84}" type="datetimeFigureOut">
              <a:rPr lang="en-US" smtClean="0"/>
              <a:t>11/14/2024</a:t>
            </a:fld>
            <a:endParaRPr lang="en-US"/>
          </a:p>
        </p:txBody>
      </p:sp>
      <p:sp>
        <p:nvSpPr>
          <p:cNvPr id="5" name="Footer Placeholder 4">
            <a:extLst>
              <a:ext uri="{FF2B5EF4-FFF2-40B4-BE49-F238E27FC236}">
                <a16:creationId xmlns:a16="http://schemas.microsoft.com/office/drawing/2014/main" id="{8EA03DC5-A3DE-4BB2-B00B-E6394FCDC3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4AA982-3C16-8D14-18D1-869C4A4F6DD0}"/>
              </a:ext>
            </a:extLst>
          </p:cNvPr>
          <p:cNvSpPr>
            <a:spLocks noGrp="1"/>
          </p:cNvSpPr>
          <p:nvPr>
            <p:ph type="sldNum" sz="quarter" idx="12"/>
          </p:nvPr>
        </p:nvSpPr>
        <p:spPr/>
        <p:txBody>
          <a:bodyPr/>
          <a:lstStyle/>
          <a:p>
            <a:fld id="{7D5748A6-952C-47A4-94FF-9A12A3DD24A9}" type="slidenum">
              <a:rPr lang="en-US" smtClean="0"/>
              <a:t>‹#›</a:t>
            </a:fld>
            <a:endParaRPr lang="en-US"/>
          </a:p>
        </p:txBody>
      </p:sp>
    </p:spTree>
    <p:extLst>
      <p:ext uri="{BB962C8B-B14F-4D97-AF65-F5344CB8AC3E}">
        <p14:creationId xmlns:p14="http://schemas.microsoft.com/office/powerpoint/2010/main" val="3699318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00156-858E-554D-5A3F-01AD3EB7CF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7E32FA-A798-D6C5-C9AC-0AECD8FE62A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E02FA9-9BB2-B7D4-81AE-518B36EA3B40}"/>
              </a:ext>
            </a:extLst>
          </p:cNvPr>
          <p:cNvSpPr>
            <a:spLocks noGrp="1"/>
          </p:cNvSpPr>
          <p:nvPr>
            <p:ph type="dt" sz="half" idx="10"/>
          </p:nvPr>
        </p:nvSpPr>
        <p:spPr/>
        <p:txBody>
          <a:bodyPr/>
          <a:lstStyle/>
          <a:p>
            <a:fld id="{15DA8E78-8670-4942-A636-B7D7D4F1FE84}" type="datetimeFigureOut">
              <a:rPr lang="en-US" smtClean="0"/>
              <a:t>11/14/2024</a:t>
            </a:fld>
            <a:endParaRPr lang="en-US"/>
          </a:p>
        </p:txBody>
      </p:sp>
      <p:sp>
        <p:nvSpPr>
          <p:cNvPr id="5" name="Footer Placeholder 4">
            <a:extLst>
              <a:ext uri="{FF2B5EF4-FFF2-40B4-BE49-F238E27FC236}">
                <a16:creationId xmlns:a16="http://schemas.microsoft.com/office/drawing/2014/main" id="{FDF3071B-4A9A-BB50-080A-0ADEB66499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3209EE-4333-5C74-09CD-DC20F4727605}"/>
              </a:ext>
            </a:extLst>
          </p:cNvPr>
          <p:cNvSpPr>
            <a:spLocks noGrp="1"/>
          </p:cNvSpPr>
          <p:nvPr>
            <p:ph type="sldNum" sz="quarter" idx="12"/>
          </p:nvPr>
        </p:nvSpPr>
        <p:spPr/>
        <p:txBody>
          <a:bodyPr/>
          <a:lstStyle/>
          <a:p>
            <a:fld id="{7D5748A6-952C-47A4-94FF-9A12A3DD24A9}" type="slidenum">
              <a:rPr lang="en-US" smtClean="0"/>
              <a:t>‹#›</a:t>
            </a:fld>
            <a:endParaRPr lang="en-US"/>
          </a:p>
        </p:txBody>
      </p:sp>
    </p:spTree>
    <p:extLst>
      <p:ext uri="{BB962C8B-B14F-4D97-AF65-F5344CB8AC3E}">
        <p14:creationId xmlns:p14="http://schemas.microsoft.com/office/powerpoint/2010/main" val="35933877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B52F8-A944-B107-6DEE-74E0274123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0A9437-0452-6736-EFB8-0B34E2E73F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55719-78AE-3995-2A04-7F28894BFA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FC53B6-C50A-9217-9F9B-67F39D603811}"/>
              </a:ext>
            </a:extLst>
          </p:cNvPr>
          <p:cNvSpPr>
            <a:spLocks noGrp="1"/>
          </p:cNvSpPr>
          <p:nvPr>
            <p:ph type="dt" sz="half" idx="10"/>
          </p:nvPr>
        </p:nvSpPr>
        <p:spPr/>
        <p:txBody>
          <a:bodyPr/>
          <a:lstStyle/>
          <a:p>
            <a:fld id="{15DA8E78-8670-4942-A636-B7D7D4F1FE84}" type="datetimeFigureOut">
              <a:rPr lang="en-US" smtClean="0"/>
              <a:t>11/14/2024</a:t>
            </a:fld>
            <a:endParaRPr lang="en-US"/>
          </a:p>
        </p:txBody>
      </p:sp>
      <p:sp>
        <p:nvSpPr>
          <p:cNvPr id="6" name="Footer Placeholder 5">
            <a:extLst>
              <a:ext uri="{FF2B5EF4-FFF2-40B4-BE49-F238E27FC236}">
                <a16:creationId xmlns:a16="http://schemas.microsoft.com/office/drawing/2014/main" id="{DB5E8903-60D4-67AF-FECF-D9DDD249F2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F06961-E8A0-3B8D-17C4-C6E1B1C66075}"/>
              </a:ext>
            </a:extLst>
          </p:cNvPr>
          <p:cNvSpPr>
            <a:spLocks noGrp="1"/>
          </p:cNvSpPr>
          <p:nvPr>
            <p:ph type="sldNum" sz="quarter" idx="12"/>
          </p:nvPr>
        </p:nvSpPr>
        <p:spPr/>
        <p:txBody>
          <a:bodyPr/>
          <a:lstStyle/>
          <a:p>
            <a:fld id="{7D5748A6-952C-47A4-94FF-9A12A3DD24A9}" type="slidenum">
              <a:rPr lang="en-US" smtClean="0"/>
              <a:t>‹#›</a:t>
            </a:fld>
            <a:endParaRPr lang="en-US"/>
          </a:p>
        </p:txBody>
      </p:sp>
    </p:spTree>
    <p:extLst>
      <p:ext uri="{BB962C8B-B14F-4D97-AF65-F5344CB8AC3E}">
        <p14:creationId xmlns:p14="http://schemas.microsoft.com/office/powerpoint/2010/main" val="981155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5BA40-60A2-8A35-77BA-68EA64A551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4C932C-692C-49A7-4546-48E8F60D20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B4F8EB-2607-61DD-90A2-2C5E863BA8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AAC2F5-1982-3EF0-97C1-5F1B6ED99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CDD9C3-8219-5850-0DAB-40E53D9267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B18246-0E3D-DA2E-C1CC-363FFA1D1117}"/>
              </a:ext>
            </a:extLst>
          </p:cNvPr>
          <p:cNvSpPr>
            <a:spLocks noGrp="1"/>
          </p:cNvSpPr>
          <p:nvPr>
            <p:ph type="dt" sz="half" idx="10"/>
          </p:nvPr>
        </p:nvSpPr>
        <p:spPr/>
        <p:txBody>
          <a:bodyPr/>
          <a:lstStyle/>
          <a:p>
            <a:fld id="{15DA8E78-8670-4942-A636-B7D7D4F1FE84}" type="datetimeFigureOut">
              <a:rPr lang="en-US" smtClean="0"/>
              <a:t>11/14/2024</a:t>
            </a:fld>
            <a:endParaRPr lang="en-US"/>
          </a:p>
        </p:txBody>
      </p:sp>
      <p:sp>
        <p:nvSpPr>
          <p:cNvPr id="8" name="Footer Placeholder 7">
            <a:extLst>
              <a:ext uri="{FF2B5EF4-FFF2-40B4-BE49-F238E27FC236}">
                <a16:creationId xmlns:a16="http://schemas.microsoft.com/office/drawing/2014/main" id="{0B27CF27-EBAE-3FE0-7922-A8904F8B6F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774992-46E3-7505-4AE5-81D0E2609EC0}"/>
              </a:ext>
            </a:extLst>
          </p:cNvPr>
          <p:cNvSpPr>
            <a:spLocks noGrp="1"/>
          </p:cNvSpPr>
          <p:nvPr>
            <p:ph type="sldNum" sz="quarter" idx="12"/>
          </p:nvPr>
        </p:nvSpPr>
        <p:spPr/>
        <p:txBody>
          <a:bodyPr/>
          <a:lstStyle/>
          <a:p>
            <a:fld id="{7D5748A6-952C-47A4-94FF-9A12A3DD24A9}" type="slidenum">
              <a:rPr lang="en-US" smtClean="0"/>
              <a:t>‹#›</a:t>
            </a:fld>
            <a:endParaRPr lang="en-US"/>
          </a:p>
        </p:txBody>
      </p:sp>
    </p:spTree>
    <p:extLst>
      <p:ext uri="{BB962C8B-B14F-4D97-AF65-F5344CB8AC3E}">
        <p14:creationId xmlns:p14="http://schemas.microsoft.com/office/powerpoint/2010/main" val="3072960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8D506-2DEE-A518-1F7B-AC5F5DB1CD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9CE810-1F18-17C2-0F3D-B6D414602592}"/>
              </a:ext>
            </a:extLst>
          </p:cNvPr>
          <p:cNvSpPr>
            <a:spLocks noGrp="1"/>
          </p:cNvSpPr>
          <p:nvPr>
            <p:ph type="dt" sz="half" idx="10"/>
          </p:nvPr>
        </p:nvSpPr>
        <p:spPr/>
        <p:txBody>
          <a:bodyPr/>
          <a:lstStyle/>
          <a:p>
            <a:fld id="{15DA8E78-8670-4942-A636-B7D7D4F1FE84}" type="datetimeFigureOut">
              <a:rPr lang="en-US" smtClean="0"/>
              <a:t>11/14/2024</a:t>
            </a:fld>
            <a:endParaRPr lang="en-US"/>
          </a:p>
        </p:txBody>
      </p:sp>
      <p:sp>
        <p:nvSpPr>
          <p:cNvPr id="4" name="Footer Placeholder 3">
            <a:extLst>
              <a:ext uri="{FF2B5EF4-FFF2-40B4-BE49-F238E27FC236}">
                <a16:creationId xmlns:a16="http://schemas.microsoft.com/office/drawing/2014/main" id="{CD9DC30B-0276-57FB-A85F-E00B2A7592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BCBCA3-FF4C-1AFA-7A45-C9438F7E36F2}"/>
              </a:ext>
            </a:extLst>
          </p:cNvPr>
          <p:cNvSpPr>
            <a:spLocks noGrp="1"/>
          </p:cNvSpPr>
          <p:nvPr>
            <p:ph type="sldNum" sz="quarter" idx="12"/>
          </p:nvPr>
        </p:nvSpPr>
        <p:spPr/>
        <p:txBody>
          <a:bodyPr/>
          <a:lstStyle/>
          <a:p>
            <a:fld id="{7D5748A6-952C-47A4-94FF-9A12A3DD24A9}" type="slidenum">
              <a:rPr lang="en-US" smtClean="0"/>
              <a:t>‹#›</a:t>
            </a:fld>
            <a:endParaRPr lang="en-US"/>
          </a:p>
        </p:txBody>
      </p:sp>
    </p:spTree>
    <p:extLst>
      <p:ext uri="{BB962C8B-B14F-4D97-AF65-F5344CB8AC3E}">
        <p14:creationId xmlns:p14="http://schemas.microsoft.com/office/powerpoint/2010/main" val="38225150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98CF31-22A2-B388-2070-33F7594EC0B6}"/>
              </a:ext>
            </a:extLst>
          </p:cNvPr>
          <p:cNvSpPr>
            <a:spLocks noGrp="1"/>
          </p:cNvSpPr>
          <p:nvPr>
            <p:ph type="dt" sz="half" idx="10"/>
          </p:nvPr>
        </p:nvSpPr>
        <p:spPr/>
        <p:txBody>
          <a:bodyPr/>
          <a:lstStyle/>
          <a:p>
            <a:fld id="{15DA8E78-8670-4942-A636-B7D7D4F1FE84}" type="datetimeFigureOut">
              <a:rPr lang="en-US" smtClean="0"/>
              <a:t>11/14/2024</a:t>
            </a:fld>
            <a:endParaRPr lang="en-US"/>
          </a:p>
        </p:txBody>
      </p:sp>
      <p:sp>
        <p:nvSpPr>
          <p:cNvPr id="3" name="Footer Placeholder 2">
            <a:extLst>
              <a:ext uri="{FF2B5EF4-FFF2-40B4-BE49-F238E27FC236}">
                <a16:creationId xmlns:a16="http://schemas.microsoft.com/office/drawing/2014/main" id="{A11C6390-C650-AD8F-A384-88C5ECF64A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0C6CE6-4C97-F31A-F5AE-0867F8F0FB38}"/>
              </a:ext>
            </a:extLst>
          </p:cNvPr>
          <p:cNvSpPr>
            <a:spLocks noGrp="1"/>
          </p:cNvSpPr>
          <p:nvPr>
            <p:ph type="sldNum" sz="quarter" idx="12"/>
          </p:nvPr>
        </p:nvSpPr>
        <p:spPr/>
        <p:txBody>
          <a:bodyPr/>
          <a:lstStyle/>
          <a:p>
            <a:fld id="{7D5748A6-952C-47A4-94FF-9A12A3DD24A9}" type="slidenum">
              <a:rPr lang="en-US" smtClean="0"/>
              <a:t>‹#›</a:t>
            </a:fld>
            <a:endParaRPr lang="en-US"/>
          </a:p>
        </p:txBody>
      </p:sp>
    </p:spTree>
    <p:extLst>
      <p:ext uri="{BB962C8B-B14F-4D97-AF65-F5344CB8AC3E}">
        <p14:creationId xmlns:p14="http://schemas.microsoft.com/office/powerpoint/2010/main" val="1040062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9C625-D1DE-7054-ECB6-AD3C34A721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EF3599-EB9E-7A71-54E9-47CC5171FD9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488DFF-65A3-2992-AD4D-B5EDC058DB5E}"/>
              </a:ext>
            </a:extLst>
          </p:cNvPr>
          <p:cNvSpPr>
            <a:spLocks noGrp="1"/>
          </p:cNvSpPr>
          <p:nvPr>
            <p:ph type="dt" sz="half" idx="10"/>
          </p:nvPr>
        </p:nvSpPr>
        <p:spPr/>
        <p:txBody>
          <a:bodyPr/>
          <a:lstStyle/>
          <a:p>
            <a:fld id="{19AA8104-8F37-4972-9A42-B9E286139C22}" type="datetimeFigureOut">
              <a:rPr lang="en-US" smtClean="0"/>
              <a:t>11/14/2024</a:t>
            </a:fld>
            <a:endParaRPr lang="en-US"/>
          </a:p>
        </p:txBody>
      </p:sp>
      <p:sp>
        <p:nvSpPr>
          <p:cNvPr id="5" name="Footer Placeholder 4">
            <a:extLst>
              <a:ext uri="{FF2B5EF4-FFF2-40B4-BE49-F238E27FC236}">
                <a16:creationId xmlns:a16="http://schemas.microsoft.com/office/drawing/2014/main" id="{6F14B823-CF79-8123-1F8E-4A43F644A2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A40F55-3A90-D0B9-B2C3-7FB277C588DB}"/>
              </a:ext>
            </a:extLst>
          </p:cNvPr>
          <p:cNvSpPr>
            <a:spLocks noGrp="1"/>
          </p:cNvSpPr>
          <p:nvPr>
            <p:ph type="sldNum" sz="quarter" idx="12"/>
          </p:nvPr>
        </p:nvSpPr>
        <p:spPr/>
        <p:txBody>
          <a:bodyPr/>
          <a:lstStyle/>
          <a:p>
            <a:fld id="{237BB402-00BD-4C97-AFAD-FA9041590FD9}" type="slidenum">
              <a:rPr lang="en-US" smtClean="0"/>
              <a:t>‹#›</a:t>
            </a:fld>
            <a:endParaRPr lang="en-US"/>
          </a:p>
        </p:txBody>
      </p:sp>
    </p:spTree>
    <p:extLst>
      <p:ext uri="{BB962C8B-B14F-4D97-AF65-F5344CB8AC3E}">
        <p14:creationId xmlns:p14="http://schemas.microsoft.com/office/powerpoint/2010/main" val="22223745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3FD60-7AF9-7DB4-6971-41A138C4A6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845226-058F-DF8A-F067-8F89AA9CCD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80903E-D3B0-4AAF-691C-F3C69872B4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8F01E-17D7-BC0E-9DB9-D477D4785A56}"/>
              </a:ext>
            </a:extLst>
          </p:cNvPr>
          <p:cNvSpPr>
            <a:spLocks noGrp="1"/>
          </p:cNvSpPr>
          <p:nvPr>
            <p:ph type="dt" sz="half" idx="10"/>
          </p:nvPr>
        </p:nvSpPr>
        <p:spPr/>
        <p:txBody>
          <a:bodyPr/>
          <a:lstStyle/>
          <a:p>
            <a:fld id="{15DA8E78-8670-4942-A636-B7D7D4F1FE84}" type="datetimeFigureOut">
              <a:rPr lang="en-US" smtClean="0"/>
              <a:t>11/14/2024</a:t>
            </a:fld>
            <a:endParaRPr lang="en-US"/>
          </a:p>
        </p:txBody>
      </p:sp>
      <p:sp>
        <p:nvSpPr>
          <p:cNvPr id="6" name="Footer Placeholder 5">
            <a:extLst>
              <a:ext uri="{FF2B5EF4-FFF2-40B4-BE49-F238E27FC236}">
                <a16:creationId xmlns:a16="http://schemas.microsoft.com/office/drawing/2014/main" id="{6C258695-ECE2-DF86-CB43-C026BA6170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95AD1C-3B7F-BD53-FFD5-7F338529AB0B}"/>
              </a:ext>
            </a:extLst>
          </p:cNvPr>
          <p:cNvSpPr>
            <a:spLocks noGrp="1"/>
          </p:cNvSpPr>
          <p:nvPr>
            <p:ph type="sldNum" sz="quarter" idx="12"/>
          </p:nvPr>
        </p:nvSpPr>
        <p:spPr/>
        <p:txBody>
          <a:bodyPr/>
          <a:lstStyle/>
          <a:p>
            <a:fld id="{7D5748A6-952C-47A4-94FF-9A12A3DD24A9}" type="slidenum">
              <a:rPr lang="en-US" smtClean="0"/>
              <a:t>‹#›</a:t>
            </a:fld>
            <a:endParaRPr lang="en-US"/>
          </a:p>
        </p:txBody>
      </p:sp>
    </p:spTree>
    <p:extLst>
      <p:ext uri="{BB962C8B-B14F-4D97-AF65-F5344CB8AC3E}">
        <p14:creationId xmlns:p14="http://schemas.microsoft.com/office/powerpoint/2010/main" val="32454365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DD3B2-90A8-F8D5-8642-1DE4A18019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FA9E05-F4CC-BF3D-DB7A-9FBBBCD02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B3585A-266C-BB07-6AF0-DCAACF2E79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85BED6-F4D5-1720-44D7-FCF45087209B}"/>
              </a:ext>
            </a:extLst>
          </p:cNvPr>
          <p:cNvSpPr>
            <a:spLocks noGrp="1"/>
          </p:cNvSpPr>
          <p:nvPr>
            <p:ph type="dt" sz="half" idx="10"/>
          </p:nvPr>
        </p:nvSpPr>
        <p:spPr/>
        <p:txBody>
          <a:bodyPr/>
          <a:lstStyle/>
          <a:p>
            <a:fld id="{15DA8E78-8670-4942-A636-B7D7D4F1FE84}" type="datetimeFigureOut">
              <a:rPr lang="en-US" smtClean="0"/>
              <a:t>11/14/2024</a:t>
            </a:fld>
            <a:endParaRPr lang="en-US"/>
          </a:p>
        </p:txBody>
      </p:sp>
      <p:sp>
        <p:nvSpPr>
          <p:cNvPr id="6" name="Footer Placeholder 5">
            <a:extLst>
              <a:ext uri="{FF2B5EF4-FFF2-40B4-BE49-F238E27FC236}">
                <a16:creationId xmlns:a16="http://schemas.microsoft.com/office/drawing/2014/main" id="{5C7BF3BD-20E0-D81D-6CCD-37471D1580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4915E3-E899-206F-FBE8-7326DA11C4D0}"/>
              </a:ext>
            </a:extLst>
          </p:cNvPr>
          <p:cNvSpPr>
            <a:spLocks noGrp="1"/>
          </p:cNvSpPr>
          <p:nvPr>
            <p:ph type="sldNum" sz="quarter" idx="12"/>
          </p:nvPr>
        </p:nvSpPr>
        <p:spPr/>
        <p:txBody>
          <a:bodyPr/>
          <a:lstStyle/>
          <a:p>
            <a:fld id="{7D5748A6-952C-47A4-94FF-9A12A3DD24A9}" type="slidenum">
              <a:rPr lang="en-US" smtClean="0"/>
              <a:t>‹#›</a:t>
            </a:fld>
            <a:endParaRPr lang="en-US"/>
          </a:p>
        </p:txBody>
      </p:sp>
    </p:spTree>
    <p:extLst>
      <p:ext uri="{BB962C8B-B14F-4D97-AF65-F5344CB8AC3E}">
        <p14:creationId xmlns:p14="http://schemas.microsoft.com/office/powerpoint/2010/main" val="25865721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00052-4590-8899-932C-489AE1CA37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DE67A5-6968-8D10-DE8E-BE62030E6C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85C701-3A67-E096-E607-B8E54C4F1810}"/>
              </a:ext>
            </a:extLst>
          </p:cNvPr>
          <p:cNvSpPr>
            <a:spLocks noGrp="1"/>
          </p:cNvSpPr>
          <p:nvPr>
            <p:ph type="dt" sz="half" idx="10"/>
          </p:nvPr>
        </p:nvSpPr>
        <p:spPr/>
        <p:txBody>
          <a:bodyPr/>
          <a:lstStyle/>
          <a:p>
            <a:fld id="{15DA8E78-8670-4942-A636-B7D7D4F1FE84}" type="datetimeFigureOut">
              <a:rPr lang="en-US" smtClean="0"/>
              <a:t>11/14/2024</a:t>
            </a:fld>
            <a:endParaRPr lang="en-US"/>
          </a:p>
        </p:txBody>
      </p:sp>
      <p:sp>
        <p:nvSpPr>
          <p:cNvPr id="5" name="Footer Placeholder 4">
            <a:extLst>
              <a:ext uri="{FF2B5EF4-FFF2-40B4-BE49-F238E27FC236}">
                <a16:creationId xmlns:a16="http://schemas.microsoft.com/office/drawing/2014/main" id="{F8C8211F-3B11-3514-7FDA-CC8867B5F9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6D4B6E-D659-5D91-45EB-67D65B7F40C3}"/>
              </a:ext>
            </a:extLst>
          </p:cNvPr>
          <p:cNvSpPr>
            <a:spLocks noGrp="1"/>
          </p:cNvSpPr>
          <p:nvPr>
            <p:ph type="sldNum" sz="quarter" idx="12"/>
          </p:nvPr>
        </p:nvSpPr>
        <p:spPr/>
        <p:txBody>
          <a:bodyPr/>
          <a:lstStyle/>
          <a:p>
            <a:fld id="{7D5748A6-952C-47A4-94FF-9A12A3DD24A9}" type="slidenum">
              <a:rPr lang="en-US" smtClean="0"/>
              <a:t>‹#›</a:t>
            </a:fld>
            <a:endParaRPr lang="en-US"/>
          </a:p>
        </p:txBody>
      </p:sp>
    </p:spTree>
    <p:extLst>
      <p:ext uri="{BB962C8B-B14F-4D97-AF65-F5344CB8AC3E}">
        <p14:creationId xmlns:p14="http://schemas.microsoft.com/office/powerpoint/2010/main" val="39587371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BFC4C7-FF63-9D9C-45F6-B0A213938D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3F454D-B2CE-F4ED-D790-478C186235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994084-92C2-6D63-C877-050F12F93EFE}"/>
              </a:ext>
            </a:extLst>
          </p:cNvPr>
          <p:cNvSpPr>
            <a:spLocks noGrp="1"/>
          </p:cNvSpPr>
          <p:nvPr>
            <p:ph type="dt" sz="half" idx="10"/>
          </p:nvPr>
        </p:nvSpPr>
        <p:spPr/>
        <p:txBody>
          <a:bodyPr/>
          <a:lstStyle/>
          <a:p>
            <a:fld id="{15DA8E78-8670-4942-A636-B7D7D4F1FE84}" type="datetimeFigureOut">
              <a:rPr lang="en-US" smtClean="0"/>
              <a:t>11/14/2024</a:t>
            </a:fld>
            <a:endParaRPr lang="en-US"/>
          </a:p>
        </p:txBody>
      </p:sp>
      <p:sp>
        <p:nvSpPr>
          <p:cNvPr id="5" name="Footer Placeholder 4">
            <a:extLst>
              <a:ext uri="{FF2B5EF4-FFF2-40B4-BE49-F238E27FC236}">
                <a16:creationId xmlns:a16="http://schemas.microsoft.com/office/drawing/2014/main" id="{4B92E982-2B0D-F641-75FB-475A7A612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69D3AC-1B85-BCF4-D275-0277F95ACE0B}"/>
              </a:ext>
            </a:extLst>
          </p:cNvPr>
          <p:cNvSpPr>
            <a:spLocks noGrp="1"/>
          </p:cNvSpPr>
          <p:nvPr>
            <p:ph type="sldNum" sz="quarter" idx="12"/>
          </p:nvPr>
        </p:nvSpPr>
        <p:spPr/>
        <p:txBody>
          <a:bodyPr/>
          <a:lstStyle/>
          <a:p>
            <a:fld id="{7D5748A6-952C-47A4-94FF-9A12A3DD24A9}" type="slidenum">
              <a:rPr lang="en-US" smtClean="0"/>
              <a:t>‹#›</a:t>
            </a:fld>
            <a:endParaRPr lang="en-US"/>
          </a:p>
        </p:txBody>
      </p:sp>
    </p:spTree>
    <p:extLst>
      <p:ext uri="{BB962C8B-B14F-4D97-AF65-F5344CB8AC3E}">
        <p14:creationId xmlns:p14="http://schemas.microsoft.com/office/powerpoint/2010/main" val="34845487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B4C7B-C1CF-CEBC-5736-D7228044A6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942F05-CE3C-0B01-7ADF-B04D3C625D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C9F4D3-29C0-E4D7-F50F-E1B7E7A4DF15}"/>
              </a:ext>
            </a:extLst>
          </p:cNvPr>
          <p:cNvSpPr>
            <a:spLocks noGrp="1"/>
          </p:cNvSpPr>
          <p:nvPr>
            <p:ph type="dt" sz="half" idx="10"/>
          </p:nvPr>
        </p:nvSpPr>
        <p:spPr/>
        <p:txBody>
          <a:bodyPr/>
          <a:lstStyle/>
          <a:p>
            <a:fld id="{646AC341-542C-41B6-9CC3-78328CDE44A6}" type="datetimeFigureOut">
              <a:rPr lang="en-US" smtClean="0"/>
              <a:t>11/14/2024</a:t>
            </a:fld>
            <a:endParaRPr lang="en-US"/>
          </a:p>
        </p:txBody>
      </p:sp>
      <p:sp>
        <p:nvSpPr>
          <p:cNvPr id="5" name="Footer Placeholder 4">
            <a:extLst>
              <a:ext uri="{FF2B5EF4-FFF2-40B4-BE49-F238E27FC236}">
                <a16:creationId xmlns:a16="http://schemas.microsoft.com/office/drawing/2014/main" id="{16825CEF-BC3E-FB88-5767-D5D9563672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2CD548-9680-6A89-A143-EC2345FE7433}"/>
              </a:ext>
            </a:extLst>
          </p:cNvPr>
          <p:cNvSpPr>
            <a:spLocks noGrp="1"/>
          </p:cNvSpPr>
          <p:nvPr>
            <p:ph type="sldNum" sz="quarter" idx="12"/>
          </p:nvPr>
        </p:nvSpPr>
        <p:spPr/>
        <p:txBody>
          <a:bodyPr/>
          <a:lstStyle/>
          <a:p>
            <a:fld id="{A7C0D24A-D865-4EB5-B79A-0DBAFF4ACC79}" type="slidenum">
              <a:rPr lang="en-US" smtClean="0"/>
              <a:t>‹#›</a:t>
            </a:fld>
            <a:endParaRPr lang="en-US"/>
          </a:p>
        </p:txBody>
      </p:sp>
    </p:spTree>
    <p:extLst>
      <p:ext uri="{BB962C8B-B14F-4D97-AF65-F5344CB8AC3E}">
        <p14:creationId xmlns:p14="http://schemas.microsoft.com/office/powerpoint/2010/main" val="6708833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48B9-EB23-D69F-A191-592A4FCD2B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B39553-21F4-35AE-74B8-71DF7B7A7D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8D4D07-E8BD-ED21-B006-73BE12F7C82D}"/>
              </a:ext>
            </a:extLst>
          </p:cNvPr>
          <p:cNvSpPr>
            <a:spLocks noGrp="1"/>
          </p:cNvSpPr>
          <p:nvPr>
            <p:ph type="dt" sz="half" idx="10"/>
          </p:nvPr>
        </p:nvSpPr>
        <p:spPr/>
        <p:txBody>
          <a:bodyPr/>
          <a:lstStyle/>
          <a:p>
            <a:fld id="{646AC341-542C-41B6-9CC3-78328CDE44A6}" type="datetimeFigureOut">
              <a:rPr lang="en-US" smtClean="0"/>
              <a:t>11/14/2024</a:t>
            </a:fld>
            <a:endParaRPr lang="en-US"/>
          </a:p>
        </p:txBody>
      </p:sp>
      <p:sp>
        <p:nvSpPr>
          <p:cNvPr id="5" name="Footer Placeholder 4">
            <a:extLst>
              <a:ext uri="{FF2B5EF4-FFF2-40B4-BE49-F238E27FC236}">
                <a16:creationId xmlns:a16="http://schemas.microsoft.com/office/drawing/2014/main" id="{025184B2-DF41-5141-6DD1-8672D6FDAC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6FD75-B1D1-4C5B-549E-B85A46CAA05D}"/>
              </a:ext>
            </a:extLst>
          </p:cNvPr>
          <p:cNvSpPr>
            <a:spLocks noGrp="1"/>
          </p:cNvSpPr>
          <p:nvPr>
            <p:ph type="sldNum" sz="quarter" idx="12"/>
          </p:nvPr>
        </p:nvSpPr>
        <p:spPr/>
        <p:txBody>
          <a:bodyPr/>
          <a:lstStyle/>
          <a:p>
            <a:fld id="{A7C0D24A-D865-4EB5-B79A-0DBAFF4ACC79}" type="slidenum">
              <a:rPr lang="en-US" smtClean="0"/>
              <a:t>‹#›</a:t>
            </a:fld>
            <a:endParaRPr lang="en-US"/>
          </a:p>
        </p:txBody>
      </p:sp>
    </p:spTree>
    <p:extLst>
      <p:ext uri="{BB962C8B-B14F-4D97-AF65-F5344CB8AC3E}">
        <p14:creationId xmlns:p14="http://schemas.microsoft.com/office/powerpoint/2010/main" val="33397366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865E3-BDF2-A854-98BD-4C9BCD777B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84BEB-B4BA-9B35-49A9-2223E447E97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A902E9-04DB-FBBE-2545-2B9679D03C07}"/>
              </a:ext>
            </a:extLst>
          </p:cNvPr>
          <p:cNvSpPr>
            <a:spLocks noGrp="1"/>
          </p:cNvSpPr>
          <p:nvPr>
            <p:ph type="dt" sz="half" idx="10"/>
          </p:nvPr>
        </p:nvSpPr>
        <p:spPr/>
        <p:txBody>
          <a:bodyPr/>
          <a:lstStyle/>
          <a:p>
            <a:fld id="{646AC341-542C-41B6-9CC3-78328CDE44A6}" type="datetimeFigureOut">
              <a:rPr lang="en-US" smtClean="0"/>
              <a:t>11/14/2024</a:t>
            </a:fld>
            <a:endParaRPr lang="en-US"/>
          </a:p>
        </p:txBody>
      </p:sp>
      <p:sp>
        <p:nvSpPr>
          <p:cNvPr id="5" name="Footer Placeholder 4">
            <a:extLst>
              <a:ext uri="{FF2B5EF4-FFF2-40B4-BE49-F238E27FC236}">
                <a16:creationId xmlns:a16="http://schemas.microsoft.com/office/drawing/2014/main" id="{C462F293-EE3E-091E-F072-849C1C3EA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05AC77-163C-3A78-FEB2-444C6D182D92}"/>
              </a:ext>
            </a:extLst>
          </p:cNvPr>
          <p:cNvSpPr>
            <a:spLocks noGrp="1"/>
          </p:cNvSpPr>
          <p:nvPr>
            <p:ph type="sldNum" sz="quarter" idx="12"/>
          </p:nvPr>
        </p:nvSpPr>
        <p:spPr/>
        <p:txBody>
          <a:bodyPr/>
          <a:lstStyle/>
          <a:p>
            <a:fld id="{A7C0D24A-D865-4EB5-B79A-0DBAFF4ACC79}" type="slidenum">
              <a:rPr lang="en-US" smtClean="0"/>
              <a:t>‹#›</a:t>
            </a:fld>
            <a:endParaRPr lang="en-US"/>
          </a:p>
        </p:txBody>
      </p:sp>
    </p:spTree>
    <p:extLst>
      <p:ext uri="{BB962C8B-B14F-4D97-AF65-F5344CB8AC3E}">
        <p14:creationId xmlns:p14="http://schemas.microsoft.com/office/powerpoint/2010/main" val="32115706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ADFE-0B59-4434-B1FA-842B382A11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4D85B7-D154-A050-E79B-4332446C20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102C34-7BF1-FA3D-3865-D975654924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DA79E4-F9BC-B949-79E2-6BE780462E30}"/>
              </a:ext>
            </a:extLst>
          </p:cNvPr>
          <p:cNvSpPr>
            <a:spLocks noGrp="1"/>
          </p:cNvSpPr>
          <p:nvPr>
            <p:ph type="dt" sz="half" idx="10"/>
          </p:nvPr>
        </p:nvSpPr>
        <p:spPr/>
        <p:txBody>
          <a:bodyPr/>
          <a:lstStyle/>
          <a:p>
            <a:fld id="{646AC341-542C-41B6-9CC3-78328CDE44A6}" type="datetimeFigureOut">
              <a:rPr lang="en-US" smtClean="0"/>
              <a:t>11/14/2024</a:t>
            </a:fld>
            <a:endParaRPr lang="en-US"/>
          </a:p>
        </p:txBody>
      </p:sp>
      <p:sp>
        <p:nvSpPr>
          <p:cNvPr id="6" name="Footer Placeholder 5">
            <a:extLst>
              <a:ext uri="{FF2B5EF4-FFF2-40B4-BE49-F238E27FC236}">
                <a16:creationId xmlns:a16="http://schemas.microsoft.com/office/drawing/2014/main" id="{288A9070-E230-5546-A1CD-1F94E8551E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31AC45-2936-66B9-DE83-83D670F3A7FB}"/>
              </a:ext>
            </a:extLst>
          </p:cNvPr>
          <p:cNvSpPr>
            <a:spLocks noGrp="1"/>
          </p:cNvSpPr>
          <p:nvPr>
            <p:ph type="sldNum" sz="quarter" idx="12"/>
          </p:nvPr>
        </p:nvSpPr>
        <p:spPr/>
        <p:txBody>
          <a:bodyPr/>
          <a:lstStyle/>
          <a:p>
            <a:fld id="{A7C0D24A-D865-4EB5-B79A-0DBAFF4ACC79}" type="slidenum">
              <a:rPr lang="en-US" smtClean="0"/>
              <a:t>‹#›</a:t>
            </a:fld>
            <a:endParaRPr lang="en-US"/>
          </a:p>
        </p:txBody>
      </p:sp>
    </p:spTree>
    <p:extLst>
      <p:ext uri="{BB962C8B-B14F-4D97-AF65-F5344CB8AC3E}">
        <p14:creationId xmlns:p14="http://schemas.microsoft.com/office/powerpoint/2010/main" val="41356592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5167B-4154-F79B-0928-5E8AAC2510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63CC88-9C36-1A2C-2522-848A774915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CED71B-6218-995A-890D-6BC27B7663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A483F3-5508-D4AB-E1C2-35195F4B52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E7327A-0EC4-F176-63B2-83543EE2E9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921623-4C67-8B32-A2DF-E479F605325D}"/>
              </a:ext>
            </a:extLst>
          </p:cNvPr>
          <p:cNvSpPr>
            <a:spLocks noGrp="1"/>
          </p:cNvSpPr>
          <p:nvPr>
            <p:ph type="dt" sz="half" idx="10"/>
          </p:nvPr>
        </p:nvSpPr>
        <p:spPr/>
        <p:txBody>
          <a:bodyPr/>
          <a:lstStyle/>
          <a:p>
            <a:fld id="{646AC341-542C-41B6-9CC3-78328CDE44A6}" type="datetimeFigureOut">
              <a:rPr lang="en-US" smtClean="0"/>
              <a:t>11/14/2024</a:t>
            </a:fld>
            <a:endParaRPr lang="en-US"/>
          </a:p>
        </p:txBody>
      </p:sp>
      <p:sp>
        <p:nvSpPr>
          <p:cNvPr id="8" name="Footer Placeholder 7">
            <a:extLst>
              <a:ext uri="{FF2B5EF4-FFF2-40B4-BE49-F238E27FC236}">
                <a16:creationId xmlns:a16="http://schemas.microsoft.com/office/drawing/2014/main" id="{8C966AD2-6D9B-6877-4783-6E902B8191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A2E140-398E-FF98-3C2F-CA037F87F552}"/>
              </a:ext>
            </a:extLst>
          </p:cNvPr>
          <p:cNvSpPr>
            <a:spLocks noGrp="1"/>
          </p:cNvSpPr>
          <p:nvPr>
            <p:ph type="sldNum" sz="quarter" idx="12"/>
          </p:nvPr>
        </p:nvSpPr>
        <p:spPr/>
        <p:txBody>
          <a:bodyPr/>
          <a:lstStyle/>
          <a:p>
            <a:fld id="{A7C0D24A-D865-4EB5-B79A-0DBAFF4ACC79}" type="slidenum">
              <a:rPr lang="en-US" smtClean="0"/>
              <a:t>‹#›</a:t>
            </a:fld>
            <a:endParaRPr lang="en-US"/>
          </a:p>
        </p:txBody>
      </p:sp>
    </p:spTree>
    <p:extLst>
      <p:ext uri="{BB962C8B-B14F-4D97-AF65-F5344CB8AC3E}">
        <p14:creationId xmlns:p14="http://schemas.microsoft.com/office/powerpoint/2010/main" val="36299296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F63AE-39DC-8A32-7C57-416BB2EF21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FC791B-0D8B-CF67-3AB4-ACB3CF3B5943}"/>
              </a:ext>
            </a:extLst>
          </p:cNvPr>
          <p:cNvSpPr>
            <a:spLocks noGrp="1"/>
          </p:cNvSpPr>
          <p:nvPr>
            <p:ph type="dt" sz="half" idx="10"/>
          </p:nvPr>
        </p:nvSpPr>
        <p:spPr/>
        <p:txBody>
          <a:bodyPr/>
          <a:lstStyle/>
          <a:p>
            <a:fld id="{646AC341-542C-41B6-9CC3-78328CDE44A6}" type="datetimeFigureOut">
              <a:rPr lang="en-US" smtClean="0"/>
              <a:t>11/14/2024</a:t>
            </a:fld>
            <a:endParaRPr lang="en-US"/>
          </a:p>
        </p:txBody>
      </p:sp>
      <p:sp>
        <p:nvSpPr>
          <p:cNvPr id="4" name="Footer Placeholder 3">
            <a:extLst>
              <a:ext uri="{FF2B5EF4-FFF2-40B4-BE49-F238E27FC236}">
                <a16:creationId xmlns:a16="http://schemas.microsoft.com/office/drawing/2014/main" id="{B1325EEB-3414-45D2-7FD2-5CA272F602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5FB6D6-3CE6-9403-3223-61E4445AB9CF}"/>
              </a:ext>
            </a:extLst>
          </p:cNvPr>
          <p:cNvSpPr>
            <a:spLocks noGrp="1"/>
          </p:cNvSpPr>
          <p:nvPr>
            <p:ph type="sldNum" sz="quarter" idx="12"/>
          </p:nvPr>
        </p:nvSpPr>
        <p:spPr/>
        <p:txBody>
          <a:bodyPr/>
          <a:lstStyle/>
          <a:p>
            <a:fld id="{A7C0D24A-D865-4EB5-B79A-0DBAFF4ACC79}" type="slidenum">
              <a:rPr lang="en-US" smtClean="0"/>
              <a:t>‹#›</a:t>
            </a:fld>
            <a:endParaRPr lang="en-US"/>
          </a:p>
        </p:txBody>
      </p:sp>
    </p:spTree>
    <p:extLst>
      <p:ext uri="{BB962C8B-B14F-4D97-AF65-F5344CB8AC3E}">
        <p14:creationId xmlns:p14="http://schemas.microsoft.com/office/powerpoint/2010/main" val="4116873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B0EDD-3F56-2C90-EFB2-DD062BA341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A63F7D-2D23-8BB7-59BA-5BB8328A01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D7F256-0550-BAFB-117B-D818788AFC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EADD3B-F69D-FD3D-648A-7C1225244BEE}"/>
              </a:ext>
            </a:extLst>
          </p:cNvPr>
          <p:cNvSpPr>
            <a:spLocks noGrp="1"/>
          </p:cNvSpPr>
          <p:nvPr>
            <p:ph type="dt" sz="half" idx="10"/>
          </p:nvPr>
        </p:nvSpPr>
        <p:spPr/>
        <p:txBody>
          <a:bodyPr/>
          <a:lstStyle/>
          <a:p>
            <a:fld id="{19AA8104-8F37-4972-9A42-B9E286139C22}" type="datetimeFigureOut">
              <a:rPr lang="en-US" smtClean="0"/>
              <a:t>11/14/2024</a:t>
            </a:fld>
            <a:endParaRPr lang="en-US"/>
          </a:p>
        </p:txBody>
      </p:sp>
      <p:sp>
        <p:nvSpPr>
          <p:cNvPr id="6" name="Footer Placeholder 5">
            <a:extLst>
              <a:ext uri="{FF2B5EF4-FFF2-40B4-BE49-F238E27FC236}">
                <a16:creationId xmlns:a16="http://schemas.microsoft.com/office/drawing/2014/main" id="{445AA3C0-0B97-EE4A-D3F6-FBD5CF8D7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FE9F6-1FD4-54C5-690E-A99B5AE76434}"/>
              </a:ext>
            </a:extLst>
          </p:cNvPr>
          <p:cNvSpPr>
            <a:spLocks noGrp="1"/>
          </p:cNvSpPr>
          <p:nvPr>
            <p:ph type="sldNum" sz="quarter" idx="12"/>
          </p:nvPr>
        </p:nvSpPr>
        <p:spPr/>
        <p:txBody>
          <a:bodyPr/>
          <a:lstStyle/>
          <a:p>
            <a:fld id="{237BB402-00BD-4C97-AFAD-FA9041590FD9}" type="slidenum">
              <a:rPr lang="en-US" smtClean="0"/>
              <a:t>‹#›</a:t>
            </a:fld>
            <a:endParaRPr lang="en-US"/>
          </a:p>
        </p:txBody>
      </p:sp>
    </p:spTree>
    <p:extLst>
      <p:ext uri="{BB962C8B-B14F-4D97-AF65-F5344CB8AC3E}">
        <p14:creationId xmlns:p14="http://schemas.microsoft.com/office/powerpoint/2010/main" val="7058754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0C51A7-3F5E-08BB-A5A9-5D1D512D1E7E}"/>
              </a:ext>
            </a:extLst>
          </p:cNvPr>
          <p:cNvSpPr>
            <a:spLocks noGrp="1"/>
          </p:cNvSpPr>
          <p:nvPr>
            <p:ph type="dt" sz="half" idx="10"/>
          </p:nvPr>
        </p:nvSpPr>
        <p:spPr/>
        <p:txBody>
          <a:bodyPr/>
          <a:lstStyle/>
          <a:p>
            <a:fld id="{646AC341-542C-41B6-9CC3-78328CDE44A6}" type="datetimeFigureOut">
              <a:rPr lang="en-US" smtClean="0"/>
              <a:t>11/14/2024</a:t>
            </a:fld>
            <a:endParaRPr lang="en-US"/>
          </a:p>
        </p:txBody>
      </p:sp>
      <p:sp>
        <p:nvSpPr>
          <p:cNvPr id="3" name="Footer Placeholder 2">
            <a:extLst>
              <a:ext uri="{FF2B5EF4-FFF2-40B4-BE49-F238E27FC236}">
                <a16:creationId xmlns:a16="http://schemas.microsoft.com/office/drawing/2014/main" id="{56F2551B-A7DA-E884-2B6B-EF9C6F014A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8F01AF-61E4-8ED6-EF3B-AAF77E834289}"/>
              </a:ext>
            </a:extLst>
          </p:cNvPr>
          <p:cNvSpPr>
            <a:spLocks noGrp="1"/>
          </p:cNvSpPr>
          <p:nvPr>
            <p:ph type="sldNum" sz="quarter" idx="12"/>
          </p:nvPr>
        </p:nvSpPr>
        <p:spPr/>
        <p:txBody>
          <a:bodyPr/>
          <a:lstStyle/>
          <a:p>
            <a:fld id="{A7C0D24A-D865-4EB5-B79A-0DBAFF4ACC79}" type="slidenum">
              <a:rPr lang="en-US" smtClean="0"/>
              <a:t>‹#›</a:t>
            </a:fld>
            <a:endParaRPr lang="en-US"/>
          </a:p>
        </p:txBody>
      </p:sp>
    </p:spTree>
    <p:extLst>
      <p:ext uri="{BB962C8B-B14F-4D97-AF65-F5344CB8AC3E}">
        <p14:creationId xmlns:p14="http://schemas.microsoft.com/office/powerpoint/2010/main" val="25990443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BA556-6632-E728-5F5C-0A5AE94379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8E6C8D-2453-CA7A-F2A6-AB6F41D4CE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DD35F0-C35E-BFD4-5C04-997281D7E6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7F772C-6B0E-48A6-515E-2E653161F379}"/>
              </a:ext>
            </a:extLst>
          </p:cNvPr>
          <p:cNvSpPr>
            <a:spLocks noGrp="1"/>
          </p:cNvSpPr>
          <p:nvPr>
            <p:ph type="dt" sz="half" idx="10"/>
          </p:nvPr>
        </p:nvSpPr>
        <p:spPr/>
        <p:txBody>
          <a:bodyPr/>
          <a:lstStyle/>
          <a:p>
            <a:fld id="{646AC341-542C-41B6-9CC3-78328CDE44A6}" type="datetimeFigureOut">
              <a:rPr lang="en-US" smtClean="0"/>
              <a:t>11/14/2024</a:t>
            </a:fld>
            <a:endParaRPr lang="en-US"/>
          </a:p>
        </p:txBody>
      </p:sp>
      <p:sp>
        <p:nvSpPr>
          <p:cNvPr id="6" name="Footer Placeholder 5">
            <a:extLst>
              <a:ext uri="{FF2B5EF4-FFF2-40B4-BE49-F238E27FC236}">
                <a16:creationId xmlns:a16="http://schemas.microsoft.com/office/drawing/2014/main" id="{0015501F-DD95-104B-C5C3-83442A73A8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5DF2C4-A06F-C9FF-0693-1A6D2E91803E}"/>
              </a:ext>
            </a:extLst>
          </p:cNvPr>
          <p:cNvSpPr>
            <a:spLocks noGrp="1"/>
          </p:cNvSpPr>
          <p:nvPr>
            <p:ph type="sldNum" sz="quarter" idx="12"/>
          </p:nvPr>
        </p:nvSpPr>
        <p:spPr/>
        <p:txBody>
          <a:bodyPr/>
          <a:lstStyle/>
          <a:p>
            <a:fld id="{A7C0D24A-D865-4EB5-B79A-0DBAFF4ACC79}" type="slidenum">
              <a:rPr lang="en-US" smtClean="0"/>
              <a:t>‹#›</a:t>
            </a:fld>
            <a:endParaRPr lang="en-US"/>
          </a:p>
        </p:txBody>
      </p:sp>
    </p:spTree>
    <p:extLst>
      <p:ext uri="{BB962C8B-B14F-4D97-AF65-F5344CB8AC3E}">
        <p14:creationId xmlns:p14="http://schemas.microsoft.com/office/powerpoint/2010/main" val="35230591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F83D1-0413-C78D-6CEB-E7A427C575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1858D1-163C-F348-699E-293F12AE88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BC2F8A-E207-BD92-4A70-46AC59D9D2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5809C9-2CDC-66AD-C0A5-395F0B6E5115}"/>
              </a:ext>
            </a:extLst>
          </p:cNvPr>
          <p:cNvSpPr>
            <a:spLocks noGrp="1"/>
          </p:cNvSpPr>
          <p:nvPr>
            <p:ph type="dt" sz="half" idx="10"/>
          </p:nvPr>
        </p:nvSpPr>
        <p:spPr/>
        <p:txBody>
          <a:bodyPr/>
          <a:lstStyle/>
          <a:p>
            <a:fld id="{646AC341-542C-41B6-9CC3-78328CDE44A6}" type="datetimeFigureOut">
              <a:rPr lang="en-US" smtClean="0"/>
              <a:t>11/14/2024</a:t>
            </a:fld>
            <a:endParaRPr lang="en-US"/>
          </a:p>
        </p:txBody>
      </p:sp>
      <p:sp>
        <p:nvSpPr>
          <p:cNvPr id="6" name="Footer Placeholder 5">
            <a:extLst>
              <a:ext uri="{FF2B5EF4-FFF2-40B4-BE49-F238E27FC236}">
                <a16:creationId xmlns:a16="http://schemas.microsoft.com/office/drawing/2014/main" id="{45940DDC-7EF8-DECB-4DB0-98C8B47688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06F119-3232-8CD1-1726-26FA18E82FD3}"/>
              </a:ext>
            </a:extLst>
          </p:cNvPr>
          <p:cNvSpPr>
            <a:spLocks noGrp="1"/>
          </p:cNvSpPr>
          <p:nvPr>
            <p:ph type="sldNum" sz="quarter" idx="12"/>
          </p:nvPr>
        </p:nvSpPr>
        <p:spPr/>
        <p:txBody>
          <a:bodyPr/>
          <a:lstStyle/>
          <a:p>
            <a:fld id="{A7C0D24A-D865-4EB5-B79A-0DBAFF4ACC79}" type="slidenum">
              <a:rPr lang="en-US" smtClean="0"/>
              <a:t>‹#›</a:t>
            </a:fld>
            <a:endParaRPr lang="en-US"/>
          </a:p>
        </p:txBody>
      </p:sp>
    </p:spTree>
    <p:extLst>
      <p:ext uri="{BB962C8B-B14F-4D97-AF65-F5344CB8AC3E}">
        <p14:creationId xmlns:p14="http://schemas.microsoft.com/office/powerpoint/2010/main" val="31219249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A345F-7CC4-0E5D-5AA0-619AE01864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E03BAA-3EFB-67F2-32B5-A642DA472E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29EA37-3187-E67E-B0BE-68AB36B3A44D}"/>
              </a:ext>
            </a:extLst>
          </p:cNvPr>
          <p:cNvSpPr>
            <a:spLocks noGrp="1"/>
          </p:cNvSpPr>
          <p:nvPr>
            <p:ph type="dt" sz="half" idx="10"/>
          </p:nvPr>
        </p:nvSpPr>
        <p:spPr/>
        <p:txBody>
          <a:bodyPr/>
          <a:lstStyle/>
          <a:p>
            <a:fld id="{646AC341-542C-41B6-9CC3-78328CDE44A6}" type="datetimeFigureOut">
              <a:rPr lang="en-US" smtClean="0"/>
              <a:t>11/14/2024</a:t>
            </a:fld>
            <a:endParaRPr lang="en-US"/>
          </a:p>
        </p:txBody>
      </p:sp>
      <p:sp>
        <p:nvSpPr>
          <p:cNvPr id="5" name="Footer Placeholder 4">
            <a:extLst>
              <a:ext uri="{FF2B5EF4-FFF2-40B4-BE49-F238E27FC236}">
                <a16:creationId xmlns:a16="http://schemas.microsoft.com/office/drawing/2014/main" id="{1B31DD0D-2D59-1A49-074C-6AAE6DDF98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29880C-0343-5E7E-71DD-2285F6D5A367}"/>
              </a:ext>
            </a:extLst>
          </p:cNvPr>
          <p:cNvSpPr>
            <a:spLocks noGrp="1"/>
          </p:cNvSpPr>
          <p:nvPr>
            <p:ph type="sldNum" sz="quarter" idx="12"/>
          </p:nvPr>
        </p:nvSpPr>
        <p:spPr/>
        <p:txBody>
          <a:bodyPr/>
          <a:lstStyle/>
          <a:p>
            <a:fld id="{A7C0D24A-D865-4EB5-B79A-0DBAFF4ACC79}" type="slidenum">
              <a:rPr lang="en-US" smtClean="0"/>
              <a:t>‹#›</a:t>
            </a:fld>
            <a:endParaRPr lang="en-US"/>
          </a:p>
        </p:txBody>
      </p:sp>
    </p:spTree>
    <p:extLst>
      <p:ext uri="{BB962C8B-B14F-4D97-AF65-F5344CB8AC3E}">
        <p14:creationId xmlns:p14="http://schemas.microsoft.com/office/powerpoint/2010/main" val="2976088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F50C4C-F006-C10D-17DF-B3540900AF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1968EE-A1A7-2B64-1BAF-AE831567F2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D8492D-3E7E-69BB-EFC0-01C41B829AFB}"/>
              </a:ext>
            </a:extLst>
          </p:cNvPr>
          <p:cNvSpPr>
            <a:spLocks noGrp="1"/>
          </p:cNvSpPr>
          <p:nvPr>
            <p:ph type="dt" sz="half" idx="10"/>
          </p:nvPr>
        </p:nvSpPr>
        <p:spPr/>
        <p:txBody>
          <a:bodyPr/>
          <a:lstStyle/>
          <a:p>
            <a:fld id="{646AC341-542C-41B6-9CC3-78328CDE44A6}" type="datetimeFigureOut">
              <a:rPr lang="en-US" smtClean="0"/>
              <a:t>11/14/2024</a:t>
            </a:fld>
            <a:endParaRPr lang="en-US"/>
          </a:p>
        </p:txBody>
      </p:sp>
      <p:sp>
        <p:nvSpPr>
          <p:cNvPr id="5" name="Footer Placeholder 4">
            <a:extLst>
              <a:ext uri="{FF2B5EF4-FFF2-40B4-BE49-F238E27FC236}">
                <a16:creationId xmlns:a16="http://schemas.microsoft.com/office/drawing/2014/main" id="{5A35A9FB-638A-2208-8EE9-FCF157E8D3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7C6EEF-37D4-0D1F-3CB7-8E5D8C68CD74}"/>
              </a:ext>
            </a:extLst>
          </p:cNvPr>
          <p:cNvSpPr>
            <a:spLocks noGrp="1"/>
          </p:cNvSpPr>
          <p:nvPr>
            <p:ph type="sldNum" sz="quarter" idx="12"/>
          </p:nvPr>
        </p:nvSpPr>
        <p:spPr/>
        <p:txBody>
          <a:bodyPr/>
          <a:lstStyle/>
          <a:p>
            <a:fld id="{A7C0D24A-D865-4EB5-B79A-0DBAFF4ACC79}" type="slidenum">
              <a:rPr lang="en-US" smtClean="0"/>
              <a:t>‹#›</a:t>
            </a:fld>
            <a:endParaRPr lang="en-US"/>
          </a:p>
        </p:txBody>
      </p:sp>
    </p:spTree>
    <p:extLst>
      <p:ext uri="{BB962C8B-B14F-4D97-AF65-F5344CB8AC3E}">
        <p14:creationId xmlns:p14="http://schemas.microsoft.com/office/powerpoint/2010/main" val="14540017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10C76-1FFC-99F6-AD70-89B96D7F77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4A44C3-6B4E-DBBA-A4FA-640B6538A2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2DDEF3-5DE5-F436-5695-D4D50C10EE3E}"/>
              </a:ext>
            </a:extLst>
          </p:cNvPr>
          <p:cNvSpPr>
            <a:spLocks noGrp="1"/>
          </p:cNvSpPr>
          <p:nvPr>
            <p:ph type="dt" sz="half" idx="10"/>
          </p:nvPr>
        </p:nvSpPr>
        <p:spPr/>
        <p:txBody>
          <a:bodyPr/>
          <a:lstStyle/>
          <a:p>
            <a:fld id="{DA366CA9-9629-4C0D-BA07-C29855E79E51}" type="datetimeFigureOut">
              <a:rPr lang="en-US" smtClean="0"/>
              <a:t>11/14/2024</a:t>
            </a:fld>
            <a:endParaRPr lang="en-US"/>
          </a:p>
        </p:txBody>
      </p:sp>
      <p:sp>
        <p:nvSpPr>
          <p:cNvPr id="5" name="Footer Placeholder 4">
            <a:extLst>
              <a:ext uri="{FF2B5EF4-FFF2-40B4-BE49-F238E27FC236}">
                <a16:creationId xmlns:a16="http://schemas.microsoft.com/office/drawing/2014/main" id="{985ACF33-91BA-1A56-3B90-9EED695AEC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3B26E3-2F16-3528-AB50-A2E3BED05426}"/>
              </a:ext>
            </a:extLst>
          </p:cNvPr>
          <p:cNvSpPr>
            <a:spLocks noGrp="1"/>
          </p:cNvSpPr>
          <p:nvPr>
            <p:ph type="sldNum" sz="quarter" idx="12"/>
          </p:nvPr>
        </p:nvSpPr>
        <p:spPr/>
        <p:txBody>
          <a:bodyPr/>
          <a:lstStyle/>
          <a:p>
            <a:fld id="{A3209AA0-BF38-44F5-8F58-E1268A35FC86}" type="slidenum">
              <a:rPr lang="en-US" smtClean="0"/>
              <a:t>‹#›</a:t>
            </a:fld>
            <a:endParaRPr lang="en-US"/>
          </a:p>
        </p:txBody>
      </p:sp>
    </p:spTree>
    <p:extLst>
      <p:ext uri="{BB962C8B-B14F-4D97-AF65-F5344CB8AC3E}">
        <p14:creationId xmlns:p14="http://schemas.microsoft.com/office/powerpoint/2010/main" val="1939183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7186A-82F3-39C5-4B0F-262F106B30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A4B1AD-FAC7-1151-8B0E-4008AC34C9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021869-774F-43B5-77FF-25389F93EA8D}"/>
              </a:ext>
            </a:extLst>
          </p:cNvPr>
          <p:cNvSpPr>
            <a:spLocks noGrp="1"/>
          </p:cNvSpPr>
          <p:nvPr>
            <p:ph type="dt" sz="half" idx="10"/>
          </p:nvPr>
        </p:nvSpPr>
        <p:spPr/>
        <p:txBody>
          <a:bodyPr/>
          <a:lstStyle/>
          <a:p>
            <a:fld id="{DA366CA9-9629-4C0D-BA07-C29855E79E51}" type="datetimeFigureOut">
              <a:rPr lang="en-US" smtClean="0"/>
              <a:t>11/14/2024</a:t>
            </a:fld>
            <a:endParaRPr lang="en-US"/>
          </a:p>
        </p:txBody>
      </p:sp>
      <p:sp>
        <p:nvSpPr>
          <p:cNvPr id="5" name="Footer Placeholder 4">
            <a:extLst>
              <a:ext uri="{FF2B5EF4-FFF2-40B4-BE49-F238E27FC236}">
                <a16:creationId xmlns:a16="http://schemas.microsoft.com/office/drawing/2014/main" id="{807B4EB5-44AD-78C9-814B-656492AEFC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022075-AFB9-4A58-D7B4-A0A28BE31DB7}"/>
              </a:ext>
            </a:extLst>
          </p:cNvPr>
          <p:cNvSpPr>
            <a:spLocks noGrp="1"/>
          </p:cNvSpPr>
          <p:nvPr>
            <p:ph type="sldNum" sz="quarter" idx="12"/>
          </p:nvPr>
        </p:nvSpPr>
        <p:spPr/>
        <p:txBody>
          <a:bodyPr/>
          <a:lstStyle/>
          <a:p>
            <a:fld id="{A3209AA0-BF38-44F5-8F58-E1268A35FC86}" type="slidenum">
              <a:rPr lang="en-US" smtClean="0"/>
              <a:t>‹#›</a:t>
            </a:fld>
            <a:endParaRPr lang="en-US"/>
          </a:p>
        </p:txBody>
      </p:sp>
    </p:spTree>
    <p:extLst>
      <p:ext uri="{BB962C8B-B14F-4D97-AF65-F5344CB8AC3E}">
        <p14:creationId xmlns:p14="http://schemas.microsoft.com/office/powerpoint/2010/main" val="3320948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91DA3-A8F0-071A-C60C-556A25F4DB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A6BAE9-CB04-CC04-D547-39FF7FB807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343BDA-68F0-56AD-6DBD-927614A6A985}"/>
              </a:ext>
            </a:extLst>
          </p:cNvPr>
          <p:cNvSpPr>
            <a:spLocks noGrp="1"/>
          </p:cNvSpPr>
          <p:nvPr>
            <p:ph type="dt" sz="half" idx="10"/>
          </p:nvPr>
        </p:nvSpPr>
        <p:spPr/>
        <p:txBody>
          <a:bodyPr/>
          <a:lstStyle/>
          <a:p>
            <a:fld id="{DA366CA9-9629-4C0D-BA07-C29855E79E51}" type="datetimeFigureOut">
              <a:rPr lang="en-US" smtClean="0"/>
              <a:t>11/14/2024</a:t>
            </a:fld>
            <a:endParaRPr lang="en-US"/>
          </a:p>
        </p:txBody>
      </p:sp>
      <p:sp>
        <p:nvSpPr>
          <p:cNvPr id="5" name="Footer Placeholder 4">
            <a:extLst>
              <a:ext uri="{FF2B5EF4-FFF2-40B4-BE49-F238E27FC236}">
                <a16:creationId xmlns:a16="http://schemas.microsoft.com/office/drawing/2014/main" id="{C8C533A5-69A5-D9C9-5572-80BA3318A0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FCD4A1-DCA6-3183-5B53-C0EAD797441E}"/>
              </a:ext>
            </a:extLst>
          </p:cNvPr>
          <p:cNvSpPr>
            <a:spLocks noGrp="1"/>
          </p:cNvSpPr>
          <p:nvPr>
            <p:ph type="sldNum" sz="quarter" idx="12"/>
          </p:nvPr>
        </p:nvSpPr>
        <p:spPr/>
        <p:txBody>
          <a:bodyPr/>
          <a:lstStyle/>
          <a:p>
            <a:fld id="{A3209AA0-BF38-44F5-8F58-E1268A35FC86}" type="slidenum">
              <a:rPr lang="en-US" smtClean="0"/>
              <a:t>‹#›</a:t>
            </a:fld>
            <a:endParaRPr lang="en-US"/>
          </a:p>
        </p:txBody>
      </p:sp>
    </p:spTree>
    <p:extLst>
      <p:ext uri="{BB962C8B-B14F-4D97-AF65-F5344CB8AC3E}">
        <p14:creationId xmlns:p14="http://schemas.microsoft.com/office/powerpoint/2010/main" val="24000491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DC789-9AE4-326E-1F19-5C9BD45876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23E5F6-1DEA-17EC-4788-30529B39E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86EFCD-5E62-CE47-8903-C70382D105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FEA554-26F2-7419-EE81-AF9CBE4B6635}"/>
              </a:ext>
            </a:extLst>
          </p:cNvPr>
          <p:cNvSpPr>
            <a:spLocks noGrp="1"/>
          </p:cNvSpPr>
          <p:nvPr>
            <p:ph type="dt" sz="half" idx="10"/>
          </p:nvPr>
        </p:nvSpPr>
        <p:spPr/>
        <p:txBody>
          <a:bodyPr/>
          <a:lstStyle/>
          <a:p>
            <a:fld id="{DA366CA9-9629-4C0D-BA07-C29855E79E51}" type="datetimeFigureOut">
              <a:rPr lang="en-US" smtClean="0"/>
              <a:t>11/14/2024</a:t>
            </a:fld>
            <a:endParaRPr lang="en-US"/>
          </a:p>
        </p:txBody>
      </p:sp>
      <p:sp>
        <p:nvSpPr>
          <p:cNvPr id="6" name="Footer Placeholder 5">
            <a:extLst>
              <a:ext uri="{FF2B5EF4-FFF2-40B4-BE49-F238E27FC236}">
                <a16:creationId xmlns:a16="http://schemas.microsoft.com/office/drawing/2014/main" id="{3FAD49DE-296B-82E0-46CB-27A3C28294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12BD67-438B-6D14-DD2F-7D38F70F579E}"/>
              </a:ext>
            </a:extLst>
          </p:cNvPr>
          <p:cNvSpPr>
            <a:spLocks noGrp="1"/>
          </p:cNvSpPr>
          <p:nvPr>
            <p:ph type="sldNum" sz="quarter" idx="12"/>
          </p:nvPr>
        </p:nvSpPr>
        <p:spPr/>
        <p:txBody>
          <a:bodyPr/>
          <a:lstStyle/>
          <a:p>
            <a:fld id="{A3209AA0-BF38-44F5-8F58-E1268A35FC86}" type="slidenum">
              <a:rPr lang="en-US" smtClean="0"/>
              <a:t>‹#›</a:t>
            </a:fld>
            <a:endParaRPr lang="en-US"/>
          </a:p>
        </p:txBody>
      </p:sp>
    </p:spTree>
    <p:extLst>
      <p:ext uri="{BB962C8B-B14F-4D97-AF65-F5344CB8AC3E}">
        <p14:creationId xmlns:p14="http://schemas.microsoft.com/office/powerpoint/2010/main" val="14736369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4DAEA-4007-AEE6-C71A-8ED185E284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D7D5B6-4009-CEA5-1968-80192FF6FE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FC4415-0EDD-529E-EE5D-887AFC449D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188555-CE8F-E1AC-9955-3C0BF4FC04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F257AC-4345-6126-F68A-B07CB1F481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E72AB3-F818-F579-89F7-C2C6599DCCD5}"/>
              </a:ext>
            </a:extLst>
          </p:cNvPr>
          <p:cNvSpPr>
            <a:spLocks noGrp="1"/>
          </p:cNvSpPr>
          <p:nvPr>
            <p:ph type="dt" sz="half" idx="10"/>
          </p:nvPr>
        </p:nvSpPr>
        <p:spPr/>
        <p:txBody>
          <a:bodyPr/>
          <a:lstStyle/>
          <a:p>
            <a:fld id="{DA366CA9-9629-4C0D-BA07-C29855E79E51}" type="datetimeFigureOut">
              <a:rPr lang="en-US" smtClean="0"/>
              <a:t>11/14/2024</a:t>
            </a:fld>
            <a:endParaRPr lang="en-US"/>
          </a:p>
        </p:txBody>
      </p:sp>
      <p:sp>
        <p:nvSpPr>
          <p:cNvPr id="8" name="Footer Placeholder 7">
            <a:extLst>
              <a:ext uri="{FF2B5EF4-FFF2-40B4-BE49-F238E27FC236}">
                <a16:creationId xmlns:a16="http://schemas.microsoft.com/office/drawing/2014/main" id="{8DBA39CE-8268-10F2-85C6-1994957E8D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72C000-9651-16AD-6170-A0FBDD66299A}"/>
              </a:ext>
            </a:extLst>
          </p:cNvPr>
          <p:cNvSpPr>
            <a:spLocks noGrp="1"/>
          </p:cNvSpPr>
          <p:nvPr>
            <p:ph type="sldNum" sz="quarter" idx="12"/>
          </p:nvPr>
        </p:nvSpPr>
        <p:spPr/>
        <p:txBody>
          <a:bodyPr/>
          <a:lstStyle/>
          <a:p>
            <a:fld id="{A3209AA0-BF38-44F5-8F58-E1268A35FC86}" type="slidenum">
              <a:rPr lang="en-US" smtClean="0"/>
              <a:t>‹#›</a:t>
            </a:fld>
            <a:endParaRPr lang="en-US"/>
          </a:p>
        </p:txBody>
      </p:sp>
    </p:spTree>
    <p:extLst>
      <p:ext uri="{BB962C8B-B14F-4D97-AF65-F5344CB8AC3E}">
        <p14:creationId xmlns:p14="http://schemas.microsoft.com/office/powerpoint/2010/main" val="1578677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13789-4013-A7F7-2249-1D73E6AB2A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215D41-BC6D-94C4-F473-6D52E1CDCB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C632D3-A3FB-49D7-CD52-612F252C38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F30747-4E2E-E713-11F8-87678C0409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8D2522-BB11-C101-B4CC-CBDE877986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0E842D-AEE8-514D-8DEA-194941B22D0F}"/>
              </a:ext>
            </a:extLst>
          </p:cNvPr>
          <p:cNvSpPr>
            <a:spLocks noGrp="1"/>
          </p:cNvSpPr>
          <p:nvPr>
            <p:ph type="dt" sz="half" idx="10"/>
          </p:nvPr>
        </p:nvSpPr>
        <p:spPr/>
        <p:txBody>
          <a:bodyPr/>
          <a:lstStyle/>
          <a:p>
            <a:fld id="{19AA8104-8F37-4972-9A42-B9E286139C22}" type="datetimeFigureOut">
              <a:rPr lang="en-US" smtClean="0"/>
              <a:t>11/14/2024</a:t>
            </a:fld>
            <a:endParaRPr lang="en-US"/>
          </a:p>
        </p:txBody>
      </p:sp>
      <p:sp>
        <p:nvSpPr>
          <p:cNvPr id="8" name="Footer Placeholder 7">
            <a:extLst>
              <a:ext uri="{FF2B5EF4-FFF2-40B4-BE49-F238E27FC236}">
                <a16:creationId xmlns:a16="http://schemas.microsoft.com/office/drawing/2014/main" id="{18934D49-9EE2-AC6A-8978-20603960D4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5DF559-69B8-CBBF-CBE2-ADC394423BF3}"/>
              </a:ext>
            </a:extLst>
          </p:cNvPr>
          <p:cNvSpPr>
            <a:spLocks noGrp="1"/>
          </p:cNvSpPr>
          <p:nvPr>
            <p:ph type="sldNum" sz="quarter" idx="12"/>
          </p:nvPr>
        </p:nvSpPr>
        <p:spPr/>
        <p:txBody>
          <a:bodyPr/>
          <a:lstStyle/>
          <a:p>
            <a:fld id="{237BB402-00BD-4C97-AFAD-FA9041590FD9}" type="slidenum">
              <a:rPr lang="en-US" smtClean="0"/>
              <a:t>‹#›</a:t>
            </a:fld>
            <a:endParaRPr lang="en-US"/>
          </a:p>
        </p:txBody>
      </p:sp>
    </p:spTree>
    <p:extLst>
      <p:ext uri="{BB962C8B-B14F-4D97-AF65-F5344CB8AC3E}">
        <p14:creationId xmlns:p14="http://schemas.microsoft.com/office/powerpoint/2010/main" val="30108418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280C1-FF47-63BD-D028-5387F9609F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D1D92A-93A6-E51E-6E3C-6AA71CD56776}"/>
              </a:ext>
            </a:extLst>
          </p:cNvPr>
          <p:cNvSpPr>
            <a:spLocks noGrp="1"/>
          </p:cNvSpPr>
          <p:nvPr>
            <p:ph type="dt" sz="half" idx="10"/>
          </p:nvPr>
        </p:nvSpPr>
        <p:spPr/>
        <p:txBody>
          <a:bodyPr/>
          <a:lstStyle/>
          <a:p>
            <a:fld id="{DA366CA9-9629-4C0D-BA07-C29855E79E51}" type="datetimeFigureOut">
              <a:rPr lang="en-US" smtClean="0"/>
              <a:t>11/14/2024</a:t>
            </a:fld>
            <a:endParaRPr lang="en-US"/>
          </a:p>
        </p:txBody>
      </p:sp>
      <p:sp>
        <p:nvSpPr>
          <p:cNvPr id="4" name="Footer Placeholder 3">
            <a:extLst>
              <a:ext uri="{FF2B5EF4-FFF2-40B4-BE49-F238E27FC236}">
                <a16:creationId xmlns:a16="http://schemas.microsoft.com/office/drawing/2014/main" id="{F9762BFB-13A5-E210-C007-6F9C6D568E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30FC34-A08F-8A41-5BFD-95E3AB8E84F4}"/>
              </a:ext>
            </a:extLst>
          </p:cNvPr>
          <p:cNvSpPr>
            <a:spLocks noGrp="1"/>
          </p:cNvSpPr>
          <p:nvPr>
            <p:ph type="sldNum" sz="quarter" idx="12"/>
          </p:nvPr>
        </p:nvSpPr>
        <p:spPr/>
        <p:txBody>
          <a:bodyPr/>
          <a:lstStyle/>
          <a:p>
            <a:fld id="{A3209AA0-BF38-44F5-8F58-E1268A35FC86}" type="slidenum">
              <a:rPr lang="en-US" smtClean="0"/>
              <a:t>‹#›</a:t>
            </a:fld>
            <a:endParaRPr lang="en-US"/>
          </a:p>
        </p:txBody>
      </p:sp>
    </p:spTree>
    <p:extLst>
      <p:ext uri="{BB962C8B-B14F-4D97-AF65-F5344CB8AC3E}">
        <p14:creationId xmlns:p14="http://schemas.microsoft.com/office/powerpoint/2010/main" val="24066106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607F39-8F2E-FB92-60D0-F0CA883941A3}"/>
              </a:ext>
            </a:extLst>
          </p:cNvPr>
          <p:cNvSpPr>
            <a:spLocks noGrp="1"/>
          </p:cNvSpPr>
          <p:nvPr>
            <p:ph type="dt" sz="half" idx="10"/>
          </p:nvPr>
        </p:nvSpPr>
        <p:spPr/>
        <p:txBody>
          <a:bodyPr/>
          <a:lstStyle/>
          <a:p>
            <a:fld id="{DA366CA9-9629-4C0D-BA07-C29855E79E51}" type="datetimeFigureOut">
              <a:rPr lang="en-US" smtClean="0"/>
              <a:t>11/14/2024</a:t>
            </a:fld>
            <a:endParaRPr lang="en-US"/>
          </a:p>
        </p:txBody>
      </p:sp>
      <p:sp>
        <p:nvSpPr>
          <p:cNvPr id="3" name="Footer Placeholder 2">
            <a:extLst>
              <a:ext uri="{FF2B5EF4-FFF2-40B4-BE49-F238E27FC236}">
                <a16:creationId xmlns:a16="http://schemas.microsoft.com/office/drawing/2014/main" id="{215FFB6B-B09E-7D0A-9B7F-BCBC70F4CD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58A3B8-B8D9-B9F2-E355-CFEE520EAFA3}"/>
              </a:ext>
            </a:extLst>
          </p:cNvPr>
          <p:cNvSpPr>
            <a:spLocks noGrp="1"/>
          </p:cNvSpPr>
          <p:nvPr>
            <p:ph type="sldNum" sz="quarter" idx="12"/>
          </p:nvPr>
        </p:nvSpPr>
        <p:spPr/>
        <p:txBody>
          <a:bodyPr/>
          <a:lstStyle/>
          <a:p>
            <a:fld id="{A3209AA0-BF38-44F5-8F58-E1268A35FC86}" type="slidenum">
              <a:rPr lang="en-US" smtClean="0"/>
              <a:t>‹#›</a:t>
            </a:fld>
            <a:endParaRPr lang="en-US"/>
          </a:p>
        </p:txBody>
      </p:sp>
    </p:spTree>
    <p:extLst>
      <p:ext uri="{BB962C8B-B14F-4D97-AF65-F5344CB8AC3E}">
        <p14:creationId xmlns:p14="http://schemas.microsoft.com/office/powerpoint/2010/main" val="6502903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5E48E-25AA-F5B8-F8B4-93FE65CB34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E65074-003B-8A29-E182-88CFFB3F84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AAC7A8-8B57-DADF-0EDD-F6E3399070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DD0D4-4E56-198F-9F70-6F2C163C093D}"/>
              </a:ext>
            </a:extLst>
          </p:cNvPr>
          <p:cNvSpPr>
            <a:spLocks noGrp="1"/>
          </p:cNvSpPr>
          <p:nvPr>
            <p:ph type="dt" sz="half" idx="10"/>
          </p:nvPr>
        </p:nvSpPr>
        <p:spPr/>
        <p:txBody>
          <a:bodyPr/>
          <a:lstStyle/>
          <a:p>
            <a:fld id="{DA366CA9-9629-4C0D-BA07-C29855E79E51}" type="datetimeFigureOut">
              <a:rPr lang="en-US" smtClean="0"/>
              <a:t>11/14/2024</a:t>
            </a:fld>
            <a:endParaRPr lang="en-US"/>
          </a:p>
        </p:txBody>
      </p:sp>
      <p:sp>
        <p:nvSpPr>
          <p:cNvPr id="6" name="Footer Placeholder 5">
            <a:extLst>
              <a:ext uri="{FF2B5EF4-FFF2-40B4-BE49-F238E27FC236}">
                <a16:creationId xmlns:a16="http://schemas.microsoft.com/office/drawing/2014/main" id="{A30D08C5-EBD1-DD34-5A77-6ED0063560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B5F9A9-0AF7-9CD1-C6F3-7DFDDBE5337D}"/>
              </a:ext>
            </a:extLst>
          </p:cNvPr>
          <p:cNvSpPr>
            <a:spLocks noGrp="1"/>
          </p:cNvSpPr>
          <p:nvPr>
            <p:ph type="sldNum" sz="quarter" idx="12"/>
          </p:nvPr>
        </p:nvSpPr>
        <p:spPr/>
        <p:txBody>
          <a:bodyPr/>
          <a:lstStyle/>
          <a:p>
            <a:fld id="{A3209AA0-BF38-44F5-8F58-E1268A35FC86}" type="slidenum">
              <a:rPr lang="en-US" smtClean="0"/>
              <a:t>‹#›</a:t>
            </a:fld>
            <a:endParaRPr lang="en-US"/>
          </a:p>
        </p:txBody>
      </p:sp>
    </p:spTree>
    <p:extLst>
      <p:ext uri="{BB962C8B-B14F-4D97-AF65-F5344CB8AC3E}">
        <p14:creationId xmlns:p14="http://schemas.microsoft.com/office/powerpoint/2010/main" val="13474520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0ADA3-282C-F667-2AA3-B7822C7D9D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275CF1-072B-B3E4-B84F-1133405E88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6B2CD1-7F62-3186-8929-5111B5D356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5893C6-FE6E-E4BC-0110-50F70280A146}"/>
              </a:ext>
            </a:extLst>
          </p:cNvPr>
          <p:cNvSpPr>
            <a:spLocks noGrp="1"/>
          </p:cNvSpPr>
          <p:nvPr>
            <p:ph type="dt" sz="half" idx="10"/>
          </p:nvPr>
        </p:nvSpPr>
        <p:spPr/>
        <p:txBody>
          <a:bodyPr/>
          <a:lstStyle/>
          <a:p>
            <a:fld id="{DA366CA9-9629-4C0D-BA07-C29855E79E51}" type="datetimeFigureOut">
              <a:rPr lang="en-US" smtClean="0"/>
              <a:t>11/14/2024</a:t>
            </a:fld>
            <a:endParaRPr lang="en-US"/>
          </a:p>
        </p:txBody>
      </p:sp>
      <p:sp>
        <p:nvSpPr>
          <p:cNvPr id="6" name="Footer Placeholder 5">
            <a:extLst>
              <a:ext uri="{FF2B5EF4-FFF2-40B4-BE49-F238E27FC236}">
                <a16:creationId xmlns:a16="http://schemas.microsoft.com/office/drawing/2014/main" id="{E4EF1EB2-5D6D-1EE2-43E1-24990FEF15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0CFBFC-6395-93B5-6C0A-BBBCD3825707}"/>
              </a:ext>
            </a:extLst>
          </p:cNvPr>
          <p:cNvSpPr>
            <a:spLocks noGrp="1"/>
          </p:cNvSpPr>
          <p:nvPr>
            <p:ph type="sldNum" sz="quarter" idx="12"/>
          </p:nvPr>
        </p:nvSpPr>
        <p:spPr/>
        <p:txBody>
          <a:bodyPr/>
          <a:lstStyle/>
          <a:p>
            <a:fld id="{A3209AA0-BF38-44F5-8F58-E1268A35FC86}" type="slidenum">
              <a:rPr lang="en-US" smtClean="0"/>
              <a:t>‹#›</a:t>
            </a:fld>
            <a:endParaRPr lang="en-US"/>
          </a:p>
        </p:txBody>
      </p:sp>
    </p:spTree>
    <p:extLst>
      <p:ext uri="{BB962C8B-B14F-4D97-AF65-F5344CB8AC3E}">
        <p14:creationId xmlns:p14="http://schemas.microsoft.com/office/powerpoint/2010/main" val="3362336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7BAC8-CD72-CE45-1A49-67B1552D63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D17211-373E-3EE4-F98F-59DE928739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DB698-B059-42D3-509E-36EA3210B712}"/>
              </a:ext>
            </a:extLst>
          </p:cNvPr>
          <p:cNvSpPr>
            <a:spLocks noGrp="1"/>
          </p:cNvSpPr>
          <p:nvPr>
            <p:ph type="dt" sz="half" idx="10"/>
          </p:nvPr>
        </p:nvSpPr>
        <p:spPr/>
        <p:txBody>
          <a:bodyPr/>
          <a:lstStyle/>
          <a:p>
            <a:fld id="{DA366CA9-9629-4C0D-BA07-C29855E79E51}" type="datetimeFigureOut">
              <a:rPr lang="en-US" smtClean="0"/>
              <a:t>11/14/2024</a:t>
            </a:fld>
            <a:endParaRPr lang="en-US"/>
          </a:p>
        </p:txBody>
      </p:sp>
      <p:sp>
        <p:nvSpPr>
          <p:cNvPr id="5" name="Footer Placeholder 4">
            <a:extLst>
              <a:ext uri="{FF2B5EF4-FFF2-40B4-BE49-F238E27FC236}">
                <a16:creationId xmlns:a16="http://schemas.microsoft.com/office/drawing/2014/main" id="{17B031CD-207A-99F6-977E-34CFC83466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738A0E-8CD2-0B6A-8DC2-2D33115A8BA1}"/>
              </a:ext>
            </a:extLst>
          </p:cNvPr>
          <p:cNvSpPr>
            <a:spLocks noGrp="1"/>
          </p:cNvSpPr>
          <p:nvPr>
            <p:ph type="sldNum" sz="quarter" idx="12"/>
          </p:nvPr>
        </p:nvSpPr>
        <p:spPr/>
        <p:txBody>
          <a:bodyPr/>
          <a:lstStyle/>
          <a:p>
            <a:fld id="{A3209AA0-BF38-44F5-8F58-E1268A35FC86}" type="slidenum">
              <a:rPr lang="en-US" smtClean="0"/>
              <a:t>‹#›</a:t>
            </a:fld>
            <a:endParaRPr lang="en-US"/>
          </a:p>
        </p:txBody>
      </p:sp>
    </p:spTree>
    <p:extLst>
      <p:ext uri="{BB962C8B-B14F-4D97-AF65-F5344CB8AC3E}">
        <p14:creationId xmlns:p14="http://schemas.microsoft.com/office/powerpoint/2010/main" val="13396524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EC43C5-58C0-9ED8-29BF-FC369C0078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D1939E-A3FB-8B6F-8BF3-0516DF543A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2BB5C-1C1A-113F-3474-8E59BBD45284}"/>
              </a:ext>
            </a:extLst>
          </p:cNvPr>
          <p:cNvSpPr>
            <a:spLocks noGrp="1"/>
          </p:cNvSpPr>
          <p:nvPr>
            <p:ph type="dt" sz="half" idx="10"/>
          </p:nvPr>
        </p:nvSpPr>
        <p:spPr/>
        <p:txBody>
          <a:bodyPr/>
          <a:lstStyle/>
          <a:p>
            <a:fld id="{DA366CA9-9629-4C0D-BA07-C29855E79E51}" type="datetimeFigureOut">
              <a:rPr lang="en-US" smtClean="0"/>
              <a:t>11/14/2024</a:t>
            </a:fld>
            <a:endParaRPr lang="en-US"/>
          </a:p>
        </p:txBody>
      </p:sp>
      <p:sp>
        <p:nvSpPr>
          <p:cNvPr id="5" name="Footer Placeholder 4">
            <a:extLst>
              <a:ext uri="{FF2B5EF4-FFF2-40B4-BE49-F238E27FC236}">
                <a16:creationId xmlns:a16="http://schemas.microsoft.com/office/drawing/2014/main" id="{0559B6BE-C241-AF71-D8FB-B8EF567BCA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5BD36-7B9D-343E-7B0B-42AC4D6422A2}"/>
              </a:ext>
            </a:extLst>
          </p:cNvPr>
          <p:cNvSpPr>
            <a:spLocks noGrp="1"/>
          </p:cNvSpPr>
          <p:nvPr>
            <p:ph type="sldNum" sz="quarter" idx="12"/>
          </p:nvPr>
        </p:nvSpPr>
        <p:spPr/>
        <p:txBody>
          <a:bodyPr/>
          <a:lstStyle/>
          <a:p>
            <a:fld id="{A3209AA0-BF38-44F5-8F58-E1268A35FC86}" type="slidenum">
              <a:rPr lang="en-US" smtClean="0"/>
              <a:t>‹#›</a:t>
            </a:fld>
            <a:endParaRPr lang="en-US"/>
          </a:p>
        </p:txBody>
      </p:sp>
    </p:spTree>
    <p:extLst>
      <p:ext uri="{BB962C8B-B14F-4D97-AF65-F5344CB8AC3E}">
        <p14:creationId xmlns:p14="http://schemas.microsoft.com/office/powerpoint/2010/main" val="29396382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93A28-3678-5C0E-4930-4CF4B8CB4C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4111A7-6A12-FFCC-F057-90CF2468D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34F477-8045-37E3-24D7-EE0733FCCB7C}"/>
              </a:ext>
            </a:extLst>
          </p:cNvPr>
          <p:cNvSpPr>
            <a:spLocks noGrp="1"/>
          </p:cNvSpPr>
          <p:nvPr>
            <p:ph type="dt" sz="half" idx="10"/>
          </p:nvPr>
        </p:nvSpPr>
        <p:spPr/>
        <p:txBody>
          <a:bodyPr/>
          <a:lstStyle/>
          <a:p>
            <a:fld id="{9601F752-A676-4908-8F32-117C41610CC3}" type="datetimeFigureOut">
              <a:rPr lang="en-US" smtClean="0"/>
              <a:t>11/14/2024</a:t>
            </a:fld>
            <a:endParaRPr lang="en-US"/>
          </a:p>
        </p:txBody>
      </p:sp>
      <p:sp>
        <p:nvSpPr>
          <p:cNvPr id="5" name="Footer Placeholder 4">
            <a:extLst>
              <a:ext uri="{FF2B5EF4-FFF2-40B4-BE49-F238E27FC236}">
                <a16:creationId xmlns:a16="http://schemas.microsoft.com/office/drawing/2014/main" id="{8D51F2C6-2B9D-394D-586F-39965FA65D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1D048-3267-A592-6126-0B3E178612EB}"/>
              </a:ext>
            </a:extLst>
          </p:cNvPr>
          <p:cNvSpPr>
            <a:spLocks noGrp="1"/>
          </p:cNvSpPr>
          <p:nvPr>
            <p:ph type="sldNum" sz="quarter" idx="12"/>
          </p:nvPr>
        </p:nvSpPr>
        <p:spPr/>
        <p:txBody>
          <a:bodyPr/>
          <a:lstStyle/>
          <a:p>
            <a:fld id="{BBC82099-4948-4E4A-ADA6-8FF013DF2563}" type="slidenum">
              <a:rPr lang="en-US" smtClean="0"/>
              <a:t>‹#›</a:t>
            </a:fld>
            <a:endParaRPr lang="en-US"/>
          </a:p>
        </p:txBody>
      </p:sp>
    </p:spTree>
    <p:extLst>
      <p:ext uri="{BB962C8B-B14F-4D97-AF65-F5344CB8AC3E}">
        <p14:creationId xmlns:p14="http://schemas.microsoft.com/office/powerpoint/2010/main" val="29478594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C6E0C-210F-6C70-E3F4-9BF9E5C500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78A6E7-97AC-64BA-083B-16DB40074B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D51C7A-DEB7-A80A-E24A-9269246F954D}"/>
              </a:ext>
            </a:extLst>
          </p:cNvPr>
          <p:cNvSpPr>
            <a:spLocks noGrp="1"/>
          </p:cNvSpPr>
          <p:nvPr>
            <p:ph type="dt" sz="half" idx="10"/>
          </p:nvPr>
        </p:nvSpPr>
        <p:spPr/>
        <p:txBody>
          <a:bodyPr/>
          <a:lstStyle/>
          <a:p>
            <a:fld id="{9601F752-A676-4908-8F32-117C41610CC3}" type="datetimeFigureOut">
              <a:rPr lang="en-US" smtClean="0"/>
              <a:t>11/14/2024</a:t>
            </a:fld>
            <a:endParaRPr lang="en-US"/>
          </a:p>
        </p:txBody>
      </p:sp>
      <p:sp>
        <p:nvSpPr>
          <p:cNvPr id="5" name="Footer Placeholder 4">
            <a:extLst>
              <a:ext uri="{FF2B5EF4-FFF2-40B4-BE49-F238E27FC236}">
                <a16:creationId xmlns:a16="http://schemas.microsoft.com/office/drawing/2014/main" id="{5DA851FF-AEBE-1383-F28D-742DE682A7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2C1A58-1619-8B83-CD98-79B19E902493}"/>
              </a:ext>
            </a:extLst>
          </p:cNvPr>
          <p:cNvSpPr>
            <a:spLocks noGrp="1"/>
          </p:cNvSpPr>
          <p:nvPr>
            <p:ph type="sldNum" sz="quarter" idx="12"/>
          </p:nvPr>
        </p:nvSpPr>
        <p:spPr/>
        <p:txBody>
          <a:bodyPr/>
          <a:lstStyle/>
          <a:p>
            <a:fld id="{BBC82099-4948-4E4A-ADA6-8FF013DF2563}" type="slidenum">
              <a:rPr lang="en-US" smtClean="0"/>
              <a:t>‹#›</a:t>
            </a:fld>
            <a:endParaRPr lang="en-US"/>
          </a:p>
        </p:txBody>
      </p:sp>
    </p:spTree>
    <p:extLst>
      <p:ext uri="{BB962C8B-B14F-4D97-AF65-F5344CB8AC3E}">
        <p14:creationId xmlns:p14="http://schemas.microsoft.com/office/powerpoint/2010/main" val="9889794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F6673-0EC0-B293-F633-A3E025B5C2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16CB37-A954-282D-9D9F-D238B6AD848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0E11E1-469A-99A3-6C8B-C48B5CBC3D9F}"/>
              </a:ext>
            </a:extLst>
          </p:cNvPr>
          <p:cNvSpPr>
            <a:spLocks noGrp="1"/>
          </p:cNvSpPr>
          <p:nvPr>
            <p:ph type="dt" sz="half" idx="10"/>
          </p:nvPr>
        </p:nvSpPr>
        <p:spPr/>
        <p:txBody>
          <a:bodyPr/>
          <a:lstStyle/>
          <a:p>
            <a:fld id="{9601F752-A676-4908-8F32-117C41610CC3}" type="datetimeFigureOut">
              <a:rPr lang="en-US" smtClean="0"/>
              <a:t>11/14/2024</a:t>
            </a:fld>
            <a:endParaRPr lang="en-US"/>
          </a:p>
        </p:txBody>
      </p:sp>
      <p:sp>
        <p:nvSpPr>
          <p:cNvPr id="5" name="Footer Placeholder 4">
            <a:extLst>
              <a:ext uri="{FF2B5EF4-FFF2-40B4-BE49-F238E27FC236}">
                <a16:creationId xmlns:a16="http://schemas.microsoft.com/office/drawing/2014/main" id="{CED730A1-7CB7-650A-92C2-2E26A6B3EF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BD7984-0399-9C7C-4397-CA5C34F47A65}"/>
              </a:ext>
            </a:extLst>
          </p:cNvPr>
          <p:cNvSpPr>
            <a:spLocks noGrp="1"/>
          </p:cNvSpPr>
          <p:nvPr>
            <p:ph type="sldNum" sz="quarter" idx="12"/>
          </p:nvPr>
        </p:nvSpPr>
        <p:spPr/>
        <p:txBody>
          <a:bodyPr/>
          <a:lstStyle/>
          <a:p>
            <a:fld id="{BBC82099-4948-4E4A-ADA6-8FF013DF2563}" type="slidenum">
              <a:rPr lang="en-US" smtClean="0"/>
              <a:t>‹#›</a:t>
            </a:fld>
            <a:endParaRPr lang="en-US"/>
          </a:p>
        </p:txBody>
      </p:sp>
    </p:spTree>
    <p:extLst>
      <p:ext uri="{BB962C8B-B14F-4D97-AF65-F5344CB8AC3E}">
        <p14:creationId xmlns:p14="http://schemas.microsoft.com/office/powerpoint/2010/main" val="11209809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834F7-6032-4FC2-0267-177E3CC5AA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DC0F54-0590-EDB9-48C8-67F604F322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909456-975A-3063-8239-5FF84B5FD0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A5DEA7-78F1-2DA9-AFF4-0874BF79948A}"/>
              </a:ext>
            </a:extLst>
          </p:cNvPr>
          <p:cNvSpPr>
            <a:spLocks noGrp="1"/>
          </p:cNvSpPr>
          <p:nvPr>
            <p:ph type="dt" sz="half" idx="10"/>
          </p:nvPr>
        </p:nvSpPr>
        <p:spPr/>
        <p:txBody>
          <a:bodyPr/>
          <a:lstStyle/>
          <a:p>
            <a:fld id="{9601F752-A676-4908-8F32-117C41610CC3}" type="datetimeFigureOut">
              <a:rPr lang="en-US" smtClean="0"/>
              <a:t>11/14/2024</a:t>
            </a:fld>
            <a:endParaRPr lang="en-US"/>
          </a:p>
        </p:txBody>
      </p:sp>
      <p:sp>
        <p:nvSpPr>
          <p:cNvPr id="6" name="Footer Placeholder 5">
            <a:extLst>
              <a:ext uri="{FF2B5EF4-FFF2-40B4-BE49-F238E27FC236}">
                <a16:creationId xmlns:a16="http://schemas.microsoft.com/office/drawing/2014/main" id="{EA4B0D1B-80CE-1228-98CA-76F49ACFDB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6B7C0-F2D7-E809-0B1A-8F45905B045E}"/>
              </a:ext>
            </a:extLst>
          </p:cNvPr>
          <p:cNvSpPr>
            <a:spLocks noGrp="1"/>
          </p:cNvSpPr>
          <p:nvPr>
            <p:ph type="sldNum" sz="quarter" idx="12"/>
          </p:nvPr>
        </p:nvSpPr>
        <p:spPr/>
        <p:txBody>
          <a:bodyPr/>
          <a:lstStyle/>
          <a:p>
            <a:fld id="{BBC82099-4948-4E4A-ADA6-8FF013DF2563}" type="slidenum">
              <a:rPr lang="en-US" smtClean="0"/>
              <a:t>‹#›</a:t>
            </a:fld>
            <a:endParaRPr lang="en-US"/>
          </a:p>
        </p:txBody>
      </p:sp>
    </p:spTree>
    <p:extLst>
      <p:ext uri="{BB962C8B-B14F-4D97-AF65-F5344CB8AC3E}">
        <p14:creationId xmlns:p14="http://schemas.microsoft.com/office/powerpoint/2010/main" val="175821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3226D-177A-5B20-0FCC-A40D27E957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E9B90B-8755-51D8-6626-76C63FB7119C}"/>
              </a:ext>
            </a:extLst>
          </p:cNvPr>
          <p:cNvSpPr>
            <a:spLocks noGrp="1"/>
          </p:cNvSpPr>
          <p:nvPr>
            <p:ph type="dt" sz="half" idx="10"/>
          </p:nvPr>
        </p:nvSpPr>
        <p:spPr/>
        <p:txBody>
          <a:bodyPr/>
          <a:lstStyle/>
          <a:p>
            <a:fld id="{19AA8104-8F37-4972-9A42-B9E286139C22}" type="datetimeFigureOut">
              <a:rPr lang="en-US" smtClean="0"/>
              <a:t>11/14/2024</a:t>
            </a:fld>
            <a:endParaRPr lang="en-US"/>
          </a:p>
        </p:txBody>
      </p:sp>
      <p:sp>
        <p:nvSpPr>
          <p:cNvPr id="4" name="Footer Placeholder 3">
            <a:extLst>
              <a:ext uri="{FF2B5EF4-FFF2-40B4-BE49-F238E27FC236}">
                <a16:creationId xmlns:a16="http://schemas.microsoft.com/office/drawing/2014/main" id="{41738B10-29F6-1BA2-B97F-9B1258FE4C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F9ED07-94F0-3544-26F2-318708081A18}"/>
              </a:ext>
            </a:extLst>
          </p:cNvPr>
          <p:cNvSpPr>
            <a:spLocks noGrp="1"/>
          </p:cNvSpPr>
          <p:nvPr>
            <p:ph type="sldNum" sz="quarter" idx="12"/>
          </p:nvPr>
        </p:nvSpPr>
        <p:spPr/>
        <p:txBody>
          <a:bodyPr/>
          <a:lstStyle/>
          <a:p>
            <a:fld id="{237BB402-00BD-4C97-AFAD-FA9041590FD9}" type="slidenum">
              <a:rPr lang="en-US" smtClean="0"/>
              <a:t>‹#›</a:t>
            </a:fld>
            <a:endParaRPr lang="en-US"/>
          </a:p>
        </p:txBody>
      </p:sp>
    </p:spTree>
    <p:extLst>
      <p:ext uri="{BB962C8B-B14F-4D97-AF65-F5344CB8AC3E}">
        <p14:creationId xmlns:p14="http://schemas.microsoft.com/office/powerpoint/2010/main" val="30415202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3F7F-230E-68CE-E573-15F6760D26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49D0DB-94EB-B999-E437-FFA9BFC9A9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8B84D2-4274-E4FD-B940-6521EE9B76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D3AB57-0A00-D884-84C8-D813566641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3845BA-194E-1BDB-C7A9-AF8E17777B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B09DE6-4C94-B4D6-3C52-8C75797C5574}"/>
              </a:ext>
            </a:extLst>
          </p:cNvPr>
          <p:cNvSpPr>
            <a:spLocks noGrp="1"/>
          </p:cNvSpPr>
          <p:nvPr>
            <p:ph type="dt" sz="half" idx="10"/>
          </p:nvPr>
        </p:nvSpPr>
        <p:spPr/>
        <p:txBody>
          <a:bodyPr/>
          <a:lstStyle/>
          <a:p>
            <a:fld id="{9601F752-A676-4908-8F32-117C41610CC3}" type="datetimeFigureOut">
              <a:rPr lang="en-US" smtClean="0"/>
              <a:t>11/14/2024</a:t>
            </a:fld>
            <a:endParaRPr lang="en-US"/>
          </a:p>
        </p:txBody>
      </p:sp>
      <p:sp>
        <p:nvSpPr>
          <p:cNvPr id="8" name="Footer Placeholder 7">
            <a:extLst>
              <a:ext uri="{FF2B5EF4-FFF2-40B4-BE49-F238E27FC236}">
                <a16:creationId xmlns:a16="http://schemas.microsoft.com/office/drawing/2014/main" id="{8A6BF1F8-710E-A9F7-6411-1B2DD20C05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67CBA3-F274-0190-2EE2-701E44B91D0E}"/>
              </a:ext>
            </a:extLst>
          </p:cNvPr>
          <p:cNvSpPr>
            <a:spLocks noGrp="1"/>
          </p:cNvSpPr>
          <p:nvPr>
            <p:ph type="sldNum" sz="quarter" idx="12"/>
          </p:nvPr>
        </p:nvSpPr>
        <p:spPr/>
        <p:txBody>
          <a:bodyPr/>
          <a:lstStyle/>
          <a:p>
            <a:fld id="{BBC82099-4948-4E4A-ADA6-8FF013DF2563}" type="slidenum">
              <a:rPr lang="en-US" smtClean="0"/>
              <a:t>‹#›</a:t>
            </a:fld>
            <a:endParaRPr lang="en-US"/>
          </a:p>
        </p:txBody>
      </p:sp>
    </p:spTree>
    <p:extLst>
      <p:ext uri="{BB962C8B-B14F-4D97-AF65-F5344CB8AC3E}">
        <p14:creationId xmlns:p14="http://schemas.microsoft.com/office/powerpoint/2010/main" val="42507680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5CF4E-B505-04A9-8FBD-CF98D18364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59A29D-C167-6AB6-D1F2-5051D0C7D43A}"/>
              </a:ext>
            </a:extLst>
          </p:cNvPr>
          <p:cNvSpPr>
            <a:spLocks noGrp="1"/>
          </p:cNvSpPr>
          <p:nvPr>
            <p:ph type="dt" sz="half" idx="10"/>
          </p:nvPr>
        </p:nvSpPr>
        <p:spPr/>
        <p:txBody>
          <a:bodyPr/>
          <a:lstStyle/>
          <a:p>
            <a:fld id="{9601F752-A676-4908-8F32-117C41610CC3}" type="datetimeFigureOut">
              <a:rPr lang="en-US" smtClean="0"/>
              <a:t>11/14/2024</a:t>
            </a:fld>
            <a:endParaRPr lang="en-US"/>
          </a:p>
        </p:txBody>
      </p:sp>
      <p:sp>
        <p:nvSpPr>
          <p:cNvPr id="4" name="Footer Placeholder 3">
            <a:extLst>
              <a:ext uri="{FF2B5EF4-FFF2-40B4-BE49-F238E27FC236}">
                <a16:creationId xmlns:a16="http://schemas.microsoft.com/office/drawing/2014/main" id="{B3A2BFB7-F626-FDD2-130D-0E0C257168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B51C2D-F3FE-1365-D909-8117F4DC66BC}"/>
              </a:ext>
            </a:extLst>
          </p:cNvPr>
          <p:cNvSpPr>
            <a:spLocks noGrp="1"/>
          </p:cNvSpPr>
          <p:nvPr>
            <p:ph type="sldNum" sz="quarter" idx="12"/>
          </p:nvPr>
        </p:nvSpPr>
        <p:spPr/>
        <p:txBody>
          <a:bodyPr/>
          <a:lstStyle/>
          <a:p>
            <a:fld id="{BBC82099-4948-4E4A-ADA6-8FF013DF2563}" type="slidenum">
              <a:rPr lang="en-US" smtClean="0"/>
              <a:t>‹#›</a:t>
            </a:fld>
            <a:endParaRPr lang="en-US"/>
          </a:p>
        </p:txBody>
      </p:sp>
    </p:spTree>
    <p:extLst>
      <p:ext uri="{BB962C8B-B14F-4D97-AF65-F5344CB8AC3E}">
        <p14:creationId xmlns:p14="http://schemas.microsoft.com/office/powerpoint/2010/main" val="448659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89F6E7-67DC-DE96-831E-0C5E691C7E42}"/>
              </a:ext>
            </a:extLst>
          </p:cNvPr>
          <p:cNvSpPr>
            <a:spLocks noGrp="1"/>
          </p:cNvSpPr>
          <p:nvPr>
            <p:ph type="dt" sz="half" idx="10"/>
          </p:nvPr>
        </p:nvSpPr>
        <p:spPr/>
        <p:txBody>
          <a:bodyPr/>
          <a:lstStyle/>
          <a:p>
            <a:fld id="{9601F752-A676-4908-8F32-117C41610CC3}" type="datetimeFigureOut">
              <a:rPr lang="en-US" smtClean="0"/>
              <a:t>11/14/2024</a:t>
            </a:fld>
            <a:endParaRPr lang="en-US"/>
          </a:p>
        </p:txBody>
      </p:sp>
      <p:sp>
        <p:nvSpPr>
          <p:cNvPr id="3" name="Footer Placeholder 2">
            <a:extLst>
              <a:ext uri="{FF2B5EF4-FFF2-40B4-BE49-F238E27FC236}">
                <a16:creationId xmlns:a16="http://schemas.microsoft.com/office/drawing/2014/main" id="{DC53F434-0A64-40F7-407D-811E4D6D38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962FA8-131E-E855-CC6B-E0FA8960C01C}"/>
              </a:ext>
            </a:extLst>
          </p:cNvPr>
          <p:cNvSpPr>
            <a:spLocks noGrp="1"/>
          </p:cNvSpPr>
          <p:nvPr>
            <p:ph type="sldNum" sz="quarter" idx="12"/>
          </p:nvPr>
        </p:nvSpPr>
        <p:spPr/>
        <p:txBody>
          <a:bodyPr/>
          <a:lstStyle/>
          <a:p>
            <a:fld id="{BBC82099-4948-4E4A-ADA6-8FF013DF2563}" type="slidenum">
              <a:rPr lang="en-US" smtClean="0"/>
              <a:t>‹#›</a:t>
            </a:fld>
            <a:endParaRPr lang="en-US"/>
          </a:p>
        </p:txBody>
      </p:sp>
    </p:spTree>
    <p:extLst>
      <p:ext uri="{BB962C8B-B14F-4D97-AF65-F5344CB8AC3E}">
        <p14:creationId xmlns:p14="http://schemas.microsoft.com/office/powerpoint/2010/main" val="18736997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5F3B9-24EA-C22F-9961-CB6ACA6665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3DCF06-4CC6-7386-5A93-496A875782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A9B5D2-78A4-2D3D-9989-0E4A1AA33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3BEFE7-96DF-65C6-530F-8FBBDF26634A}"/>
              </a:ext>
            </a:extLst>
          </p:cNvPr>
          <p:cNvSpPr>
            <a:spLocks noGrp="1"/>
          </p:cNvSpPr>
          <p:nvPr>
            <p:ph type="dt" sz="half" idx="10"/>
          </p:nvPr>
        </p:nvSpPr>
        <p:spPr/>
        <p:txBody>
          <a:bodyPr/>
          <a:lstStyle/>
          <a:p>
            <a:fld id="{9601F752-A676-4908-8F32-117C41610CC3}" type="datetimeFigureOut">
              <a:rPr lang="en-US" smtClean="0"/>
              <a:t>11/14/2024</a:t>
            </a:fld>
            <a:endParaRPr lang="en-US"/>
          </a:p>
        </p:txBody>
      </p:sp>
      <p:sp>
        <p:nvSpPr>
          <p:cNvPr id="6" name="Footer Placeholder 5">
            <a:extLst>
              <a:ext uri="{FF2B5EF4-FFF2-40B4-BE49-F238E27FC236}">
                <a16:creationId xmlns:a16="http://schemas.microsoft.com/office/drawing/2014/main" id="{40288D7C-3191-DED0-2B34-C8046C66D3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74EA27-E8F1-F9E1-7700-6247B9CA00ED}"/>
              </a:ext>
            </a:extLst>
          </p:cNvPr>
          <p:cNvSpPr>
            <a:spLocks noGrp="1"/>
          </p:cNvSpPr>
          <p:nvPr>
            <p:ph type="sldNum" sz="quarter" idx="12"/>
          </p:nvPr>
        </p:nvSpPr>
        <p:spPr/>
        <p:txBody>
          <a:bodyPr/>
          <a:lstStyle/>
          <a:p>
            <a:fld id="{BBC82099-4948-4E4A-ADA6-8FF013DF2563}" type="slidenum">
              <a:rPr lang="en-US" smtClean="0"/>
              <a:t>‹#›</a:t>
            </a:fld>
            <a:endParaRPr lang="en-US"/>
          </a:p>
        </p:txBody>
      </p:sp>
    </p:spTree>
    <p:extLst>
      <p:ext uri="{BB962C8B-B14F-4D97-AF65-F5344CB8AC3E}">
        <p14:creationId xmlns:p14="http://schemas.microsoft.com/office/powerpoint/2010/main" val="22500441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07673-DA16-DF2B-E88E-80774A5A99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702ADC-F722-E0EC-D8B5-4AC33E7F6B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2376A5-3CFA-A986-569D-E361F9C75E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0E8786-9548-B705-1653-8529EFA4A989}"/>
              </a:ext>
            </a:extLst>
          </p:cNvPr>
          <p:cNvSpPr>
            <a:spLocks noGrp="1"/>
          </p:cNvSpPr>
          <p:nvPr>
            <p:ph type="dt" sz="half" idx="10"/>
          </p:nvPr>
        </p:nvSpPr>
        <p:spPr/>
        <p:txBody>
          <a:bodyPr/>
          <a:lstStyle/>
          <a:p>
            <a:fld id="{9601F752-A676-4908-8F32-117C41610CC3}" type="datetimeFigureOut">
              <a:rPr lang="en-US" smtClean="0"/>
              <a:t>11/14/2024</a:t>
            </a:fld>
            <a:endParaRPr lang="en-US"/>
          </a:p>
        </p:txBody>
      </p:sp>
      <p:sp>
        <p:nvSpPr>
          <p:cNvPr id="6" name="Footer Placeholder 5">
            <a:extLst>
              <a:ext uri="{FF2B5EF4-FFF2-40B4-BE49-F238E27FC236}">
                <a16:creationId xmlns:a16="http://schemas.microsoft.com/office/drawing/2014/main" id="{E559291D-4064-93A2-04CB-639DC94CD2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239D23-3F75-21F0-9182-D6C7A1A1569D}"/>
              </a:ext>
            </a:extLst>
          </p:cNvPr>
          <p:cNvSpPr>
            <a:spLocks noGrp="1"/>
          </p:cNvSpPr>
          <p:nvPr>
            <p:ph type="sldNum" sz="quarter" idx="12"/>
          </p:nvPr>
        </p:nvSpPr>
        <p:spPr/>
        <p:txBody>
          <a:bodyPr/>
          <a:lstStyle/>
          <a:p>
            <a:fld id="{BBC82099-4948-4E4A-ADA6-8FF013DF2563}" type="slidenum">
              <a:rPr lang="en-US" smtClean="0"/>
              <a:t>‹#›</a:t>
            </a:fld>
            <a:endParaRPr lang="en-US"/>
          </a:p>
        </p:txBody>
      </p:sp>
    </p:spTree>
    <p:extLst>
      <p:ext uri="{BB962C8B-B14F-4D97-AF65-F5344CB8AC3E}">
        <p14:creationId xmlns:p14="http://schemas.microsoft.com/office/powerpoint/2010/main" val="33333678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7D181-88F8-CA62-F14E-E75E4B542E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86E582-BE1A-F911-09C9-9682C3828B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A896D4-CC2B-B85D-69B9-7392302356E3}"/>
              </a:ext>
            </a:extLst>
          </p:cNvPr>
          <p:cNvSpPr>
            <a:spLocks noGrp="1"/>
          </p:cNvSpPr>
          <p:nvPr>
            <p:ph type="dt" sz="half" idx="10"/>
          </p:nvPr>
        </p:nvSpPr>
        <p:spPr/>
        <p:txBody>
          <a:bodyPr/>
          <a:lstStyle/>
          <a:p>
            <a:fld id="{9601F752-A676-4908-8F32-117C41610CC3}" type="datetimeFigureOut">
              <a:rPr lang="en-US" smtClean="0"/>
              <a:t>11/14/2024</a:t>
            </a:fld>
            <a:endParaRPr lang="en-US"/>
          </a:p>
        </p:txBody>
      </p:sp>
      <p:sp>
        <p:nvSpPr>
          <p:cNvPr id="5" name="Footer Placeholder 4">
            <a:extLst>
              <a:ext uri="{FF2B5EF4-FFF2-40B4-BE49-F238E27FC236}">
                <a16:creationId xmlns:a16="http://schemas.microsoft.com/office/drawing/2014/main" id="{363A671C-F027-612F-A17A-DEF7C3186E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6ED6C0-9D0A-1F26-B313-962DDCC7A060}"/>
              </a:ext>
            </a:extLst>
          </p:cNvPr>
          <p:cNvSpPr>
            <a:spLocks noGrp="1"/>
          </p:cNvSpPr>
          <p:nvPr>
            <p:ph type="sldNum" sz="quarter" idx="12"/>
          </p:nvPr>
        </p:nvSpPr>
        <p:spPr/>
        <p:txBody>
          <a:bodyPr/>
          <a:lstStyle/>
          <a:p>
            <a:fld id="{BBC82099-4948-4E4A-ADA6-8FF013DF2563}" type="slidenum">
              <a:rPr lang="en-US" smtClean="0"/>
              <a:t>‹#›</a:t>
            </a:fld>
            <a:endParaRPr lang="en-US"/>
          </a:p>
        </p:txBody>
      </p:sp>
    </p:spTree>
    <p:extLst>
      <p:ext uri="{BB962C8B-B14F-4D97-AF65-F5344CB8AC3E}">
        <p14:creationId xmlns:p14="http://schemas.microsoft.com/office/powerpoint/2010/main" val="37988188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E0B77E-B3B0-0F09-7F6F-0634D684FB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E1254C-E9F2-42C1-5C36-DCA0BE082A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691BFF-84E5-8881-AAF6-5C88405A1124}"/>
              </a:ext>
            </a:extLst>
          </p:cNvPr>
          <p:cNvSpPr>
            <a:spLocks noGrp="1"/>
          </p:cNvSpPr>
          <p:nvPr>
            <p:ph type="dt" sz="half" idx="10"/>
          </p:nvPr>
        </p:nvSpPr>
        <p:spPr/>
        <p:txBody>
          <a:bodyPr/>
          <a:lstStyle/>
          <a:p>
            <a:fld id="{9601F752-A676-4908-8F32-117C41610CC3}" type="datetimeFigureOut">
              <a:rPr lang="en-US" smtClean="0"/>
              <a:t>11/14/2024</a:t>
            </a:fld>
            <a:endParaRPr lang="en-US"/>
          </a:p>
        </p:txBody>
      </p:sp>
      <p:sp>
        <p:nvSpPr>
          <p:cNvPr id="5" name="Footer Placeholder 4">
            <a:extLst>
              <a:ext uri="{FF2B5EF4-FFF2-40B4-BE49-F238E27FC236}">
                <a16:creationId xmlns:a16="http://schemas.microsoft.com/office/drawing/2014/main" id="{4124FB9A-5C62-6C39-0563-A54D9541C6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EA5C12-4A89-EC40-776D-31C7885250B1}"/>
              </a:ext>
            </a:extLst>
          </p:cNvPr>
          <p:cNvSpPr>
            <a:spLocks noGrp="1"/>
          </p:cNvSpPr>
          <p:nvPr>
            <p:ph type="sldNum" sz="quarter" idx="12"/>
          </p:nvPr>
        </p:nvSpPr>
        <p:spPr/>
        <p:txBody>
          <a:bodyPr/>
          <a:lstStyle/>
          <a:p>
            <a:fld id="{BBC82099-4948-4E4A-ADA6-8FF013DF2563}" type="slidenum">
              <a:rPr lang="en-US" smtClean="0"/>
              <a:t>‹#›</a:t>
            </a:fld>
            <a:endParaRPr lang="en-US"/>
          </a:p>
        </p:txBody>
      </p:sp>
    </p:spTree>
    <p:extLst>
      <p:ext uri="{BB962C8B-B14F-4D97-AF65-F5344CB8AC3E}">
        <p14:creationId xmlns:p14="http://schemas.microsoft.com/office/powerpoint/2010/main" val="16495889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D9C26-1CA0-FE15-8C49-C4E3A456EA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E35DA8-9704-96DD-19FE-93BCC0BF11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322292-B7C1-AEE0-1DE2-C84D03A2006B}"/>
              </a:ext>
            </a:extLst>
          </p:cNvPr>
          <p:cNvSpPr>
            <a:spLocks noGrp="1"/>
          </p:cNvSpPr>
          <p:nvPr>
            <p:ph type="dt" sz="half" idx="10"/>
          </p:nvPr>
        </p:nvSpPr>
        <p:spPr/>
        <p:txBody>
          <a:bodyPr/>
          <a:lstStyle/>
          <a:p>
            <a:fld id="{2B6C3ECF-2AFE-4E13-8952-5329FEB1DC93}" type="datetimeFigureOut">
              <a:rPr lang="en-US" smtClean="0"/>
              <a:t>11/14/2024</a:t>
            </a:fld>
            <a:endParaRPr lang="en-US"/>
          </a:p>
        </p:txBody>
      </p:sp>
      <p:sp>
        <p:nvSpPr>
          <p:cNvPr id="5" name="Footer Placeholder 4">
            <a:extLst>
              <a:ext uri="{FF2B5EF4-FFF2-40B4-BE49-F238E27FC236}">
                <a16:creationId xmlns:a16="http://schemas.microsoft.com/office/drawing/2014/main" id="{2D96C666-E7B6-6A96-68FD-2184EAFA89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A53235-42D4-0CA2-1296-FDC1EE9DE49E}"/>
              </a:ext>
            </a:extLst>
          </p:cNvPr>
          <p:cNvSpPr>
            <a:spLocks noGrp="1"/>
          </p:cNvSpPr>
          <p:nvPr>
            <p:ph type="sldNum" sz="quarter" idx="12"/>
          </p:nvPr>
        </p:nvSpPr>
        <p:spPr/>
        <p:txBody>
          <a:bodyPr/>
          <a:lstStyle/>
          <a:p>
            <a:fld id="{C9C82341-8735-4749-9C91-B696F91F8413}" type="slidenum">
              <a:rPr lang="en-US" smtClean="0"/>
              <a:t>‹#›</a:t>
            </a:fld>
            <a:endParaRPr lang="en-US"/>
          </a:p>
        </p:txBody>
      </p:sp>
    </p:spTree>
    <p:extLst>
      <p:ext uri="{BB962C8B-B14F-4D97-AF65-F5344CB8AC3E}">
        <p14:creationId xmlns:p14="http://schemas.microsoft.com/office/powerpoint/2010/main" val="27180428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D932-2EB2-96C3-C35C-4F3C62E39C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6F42A5-21E6-D511-0B3C-49DFABB1AB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2B3B85-1E4C-70D4-5D9E-047D9B9614EB}"/>
              </a:ext>
            </a:extLst>
          </p:cNvPr>
          <p:cNvSpPr>
            <a:spLocks noGrp="1"/>
          </p:cNvSpPr>
          <p:nvPr>
            <p:ph type="dt" sz="half" idx="10"/>
          </p:nvPr>
        </p:nvSpPr>
        <p:spPr/>
        <p:txBody>
          <a:bodyPr/>
          <a:lstStyle/>
          <a:p>
            <a:fld id="{2B6C3ECF-2AFE-4E13-8952-5329FEB1DC93}" type="datetimeFigureOut">
              <a:rPr lang="en-US" smtClean="0"/>
              <a:t>11/14/2024</a:t>
            </a:fld>
            <a:endParaRPr lang="en-US"/>
          </a:p>
        </p:txBody>
      </p:sp>
      <p:sp>
        <p:nvSpPr>
          <p:cNvPr id="5" name="Footer Placeholder 4">
            <a:extLst>
              <a:ext uri="{FF2B5EF4-FFF2-40B4-BE49-F238E27FC236}">
                <a16:creationId xmlns:a16="http://schemas.microsoft.com/office/drawing/2014/main" id="{65A1387A-80C7-3BD8-961C-07CA8850FE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35268-3F6D-50EE-DBD4-B8C0AA52D057}"/>
              </a:ext>
            </a:extLst>
          </p:cNvPr>
          <p:cNvSpPr>
            <a:spLocks noGrp="1"/>
          </p:cNvSpPr>
          <p:nvPr>
            <p:ph type="sldNum" sz="quarter" idx="12"/>
          </p:nvPr>
        </p:nvSpPr>
        <p:spPr/>
        <p:txBody>
          <a:bodyPr/>
          <a:lstStyle/>
          <a:p>
            <a:fld id="{C9C82341-8735-4749-9C91-B696F91F8413}" type="slidenum">
              <a:rPr lang="en-US" smtClean="0"/>
              <a:t>‹#›</a:t>
            </a:fld>
            <a:endParaRPr lang="en-US"/>
          </a:p>
        </p:txBody>
      </p:sp>
    </p:spTree>
    <p:extLst>
      <p:ext uri="{BB962C8B-B14F-4D97-AF65-F5344CB8AC3E}">
        <p14:creationId xmlns:p14="http://schemas.microsoft.com/office/powerpoint/2010/main" val="36331096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4FE29-2843-8813-5EDB-471E9F1EE2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1730BB-FA22-AF8C-C0FB-F3CF17128E4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CB9200-EB9C-36D1-79F9-D230BCBDDD47}"/>
              </a:ext>
            </a:extLst>
          </p:cNvPr>
          <p:cNvSpPr>
            <a:spLocks noGrp="1"/>
          </p:cNvSpPr>
          <p:nvPr>
            <p:ph type="dt" sz="half" idx="10"/>
          </p:nvPr>
        </p:nvSpPr>
        <p:spPr/>
        <p:txBody>
          <a:bodyPr/>
          <a:lstStyle/>
          <a:p>
            <a:fld id="{2B6C3ECF-2AFE-4E13-8952-5329FEB1DC93}" type="datetimeFigureOut">
              <a:rPr lang="en-US" smtClean="0"/>
              <a:t>11/14/2024</a:t>
            </a:fld>
            <a:endParaRPr lang="en-US"/>
          </a:p>
        </p:txBody>
      </p:sp>
      <p:sp>
        <p:nvSpPr>
          <p:cNvPr id="5" name="Footer Placeholder 4">
            <a:extLst>
              <a:ext uri="{FF2B5EF4-FFF2-40B4-BE49-F238E27FC236}">
                <a16:creationId xmlns:a16="http://schemas.microsoft.com/office/drawing/2014/main" id="{5F02673F-85A0-7386-D601-DA7C8FBC23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58C6AE-A580-2F53-9644-DE6F5E1A8217}"/>
              </a:ext>
            </a:extLst>
          </p:cNvPr>
          <p:cNvSpPr>
            <a:spLocks noGrp="1"/>
          </p:cNvSpPr>
          <p:nvPr>
            <p:ph type="sldNum" sz="quarter" idx="12"/>
          </p:nvPr>
        </p:nvSpPr>
        <p:spPr/>
        <p:txBody>
          <a:bodyPr/>
          <a:lstStyle/>
          <a:p>
            <a:fld id="{C9C82341-8735-4749-9C91-B696F91F8413}" type="slidenum">
              <a:rPr lang="en-US" smtClean="0"/>
              <a:t>‹#›</a:t>
            </a:fld>
            <a:endParaRPr lang="en-US"/>
          </a:p>
        </p:txBody>
      </p:sp>
    </p:spTree>
    <p:extLst>
      <p:ext uri="{BB962C8B-B14F-4D97-AF65-F5344CB8AC3E}">
        <p14:creationId xmlns:p14="http://schemas.microsoft.com/office/powerpoint/2010/main" val="1786290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F99D6F-1B05-695C-6A97-A879ED7506E1}"/>
              </a:ext>
            </a:extLst>
          </p:cNvPr>
          <p:cNvSpPr>
            <a:spLocks noGrp="1"/>
          </p:cNvSpPr>
          <p:nvPr>
            <p:ph type="dt" sz="half" idx="10"/>
          </p:nvPr>
        </p:nvSpPr>
        <p:spPr/>
        <p:txBody>
          <a:bodyPr/>
          <a:lstStyle/>
          <a:p>
            <a:fld id="{19AA8104-8F37-4972-9A42-B9E286139C22}" type="datetimeFigureOut">
              <a:rPr lang="en-US" smtClean="0"/>
              <a:t>11/14/2024</a:t>
            </a:fld>
            <a:endParaRPr lang="en-US"/>
          </a:p>
        </p:txBody>
      </p:sp>
      <p:sp>
        <p:nvSpPr>
          <p:cNvPr id="3" name="Footer Placeholder 2">
            <a:extLst>
              <a:ext uri="{FF2B5EF4-FFF2-40B4-BE49-F238E27FC236}">
                <a16:creationId xmlns:a16="http://schemas.microsoft.com/office/drawing/2014/main" id="{EB94E134-A912-5FD7-A99C-7E2CDFE980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C0C9F8-412A-CE38-134A-9ADC1971F431}"/>
              </a:ext>
            </a:extLst>
          </p:cNvPr>
          <p:cNvSpPr>
            <a:spLocks noGrp="1"/>
          </p:cNvSpPr>
          <p:nvPr>
            <p:ph type="sldNum" sz="quarter" idx="12"/>
          </p:nvPr>
        </p:nvSpPr>
        <p:spPr/>
        <p:txBody>
          <a:bodyPr/>
          <a:lstStyle/>
          <a:p>
            <a:fld id="{237BB402-00BD-4C97-AFAD-FA9041590FD9}" type="slidenum">
              <a:rPr lang="en-US" smtClean="0"/>
              <a:t>‹#›</a:t>
            </a:fld>
            <a:endParaRPr lang="en-US"/>
          </a:p>
        </p:txBody>
      </p:sp>
    </p:spTree>
    <p:extLst>
      <p:ext uri="{BB962C8B-B14F-4D97-AF65-F5344CB8AC3E}">
        <p14:creationId xmlns:p14="http://schemas.microsoft.com/office/powerpoint/2010/main" val="4263432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85D0E-1053-0DF6-68BB-2AEED4030F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1C0B0C-4F40-5346-B422-95A0DC49D8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EE12B9-E72D-B86F-08B2-C8CC5E04F8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56C22B-442B-54BB-D2D2-4C93E1A9D074}"/>
              </a:ext>
            </a:extLst>
          </p:cNvPr>
          <p:cNvSpPr>
            <a:spLocks noGrp="1"/>
          </p:cNvSpPr>
          <p:nvPr>
            <p:ph type="dt" sz="half" idx="10"/>
          </p:nvPr>
        </p:nvSpPr>
        <p:spPr/>
        <p:txBody>
          <a:bodyPr/>
          <a:lstStyle/>
          <a:p>
            <a:fld id="{2B6C3ECF-2AFE-4E13-8952-5329FEB1DC93}" type="datetimeFigureOut">
              <a:rPr lang="en-US" smtClean="0"/>
              <a:t>11/14/2024</a:t>
            </a:fld>
            <a:endParaRPr lang="en-US"/>
          </a:p>
        </p:txBody>
      </p:sp>
      <p:sp>
        <p:nvSpPr>
          <p:cNvPr id="6" name="Footer Placeholder 5">
            <a:extLst>
              <a:ext uri="{FF2B5EF4-FFF2-40B4-BE49-F238E27FC236}">
                <a16:creationId xmlns:a16="http://schemas.microsoft.com/office/drawing/2014/main" id="{FA862F7F-1AF5-70E1-20F4-E69C23F28A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839AB7-A53D-0D2C-BD8E-868FA356807B}"/>
              </a:ext>
            </a:extLst>
          </p:cNvPr>
          <p:cNvSpPr>
            <a:spLocks noGrp="1"/>
          </p:cNvSpPr>
          <p:nvPr>
            <p:ph type="sldNum" sz="quarter" idx="12"/>
          </p:nvPr>
        </p:nvSpPr>
        <p:spPr/>
        <p:txBody>
          <a:bodyPr/>
          <a:lstStyle/>
          <a:p>
            <a:fld id="{C9C82341-8735-4749-9C91-B696F91F8413}" type="slidenum">
              <a:rPr lang="en-US" smtClean="0"/>
              <a:t>‹#›</a:t>
            </a:fld>
            <a:endParaRPr lang="en-US"/>
          </a:p>
        </p:txBody>
      </p:sp>
    </p:spTree>
    <p:extLst>
      <p:ext uri="{BB962C8B-B14F-4D97-AF65-F5344CB8AC3E}">
        <p14:creationId xmlns:p14="http://schemas.microsoft.com/office/powerpoint/2010/main" val="36951793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AA17D-72A2-4188-F358-01988595F8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8490E6-805F-CEBD-1F34-4FA4EEEBE8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4A931E-63E8-DC01-7B56-D414D47EEB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800C8F-2F82-D91D-FE77-D9AE27C0A9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347C4F-4623-5DA9-9363-CC4C75AD2F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B9CF0C-EE41-F01A-FA19-3C35EAEBB5E8}"/>
              </a:ext>
            </a:extLst>
          </p:cNvPr>
          <p:cNvSpPr>
            <a:spLocks noGrp="1"/>
          </p:cNvSpPr>
          <p:nvPr>
            <p:ph type="dt" sz="half" idx="10"/>
          </p:nvPr>
        </p:nvSpPr>
        <p:spPr/>
        <p:txBody>
          <a:bodyPr/>
          <a:lstStyle/>
          <a:p>
            <a:fld id="{2B6C3ECF-2AFE-4E13-8952-5329FEB1DC93}" type="datetimeFigureOut">
              <a:rPr lang="en-US" smtClean="0"/>
              <a:t>11/14/2024</a:t>
            </a:fld>
            <a:endParaRPr lang="en-US"/>
          </a:p>
        </p:txBody>
      </p:sp>
      <p:sp>
        <p:nvSpPr>
          <p:cNvPr id="8" name="Footer Placeholder 7">
            <a:extLst>
              <a:ext uri="{FF2B5EF4-FFF2-40B4-BE49-F238E27FC236}">
                <a16:creationId xmlns:a16="http://schemas.microsoft.com/office/drawing/2014/main" id="{1D3C498F-87F8-5661-C3BC-F22B86557D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4AD41D-D420-3E2E-9D1F-E0923D042018}"/>
              </a:ext>
            </a:extLst>
          </p:cNvPr>
          <p:cNvSpPr>
            <a:spLocks noGrp="1"/>
          </p:cNvSpPr>
          <p:nvPr>
            <p:ph type="sldNum" sz="quarter" idx="12"/>
          </p:nvPr>
        </p:nvSpPr>
        <p:spPr/>
        <p:txBody>
          <a:bodyPr/>
          <a:lstStyle/>
          <a:p>
            <a:fld id="{C9C82341-8735-4749-9C91-B696F91F8413}" type="slidenum">
              <a:rPr lang="en-US" smtClean="0"/>
              <a:t>‹#›</a:t>
            </a:fld>
            <a:endParaRPr lang="en-US"/>
          </a:p>
        </p:txBody>
      </p:sp>
    </p:spTree>
    <p:extLst>
      <p:ext uri="{BB962C8B-B14F-4D97-AF65-F5344CB8AC3E}">
        <p14:creationId xmlns:p14="http://schemas.microsoft.com/office/powerpoint/2010/main" val="29704997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D0A70-D74B-C3F7-1404-80EAC49C98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28A16C-47C4-4492-C15C-2121CE98D45B}"/>
              </a:ext>
            </a:extLst>
          </p:cNvPr>
          <p:cNvSpPr>
            <a:spLocks noGrp="1"/>
          </p:cNvSpPr>
          <p:nvPr>
            <p:ph type="dt" sz="half" idx="10"/>
          </p:nvPr>
        </p:nvSpPr>
        <p:spPr/>
        <p:txBody>
          <a:bodyPr/>
          <a:lstStyle/>
          <a:p>
            <a:fld id="{2B6C3ECF-2AFE-4E13-8952-5329FEB1DC93}" type="datetimeFigureOut">
              <a:rPr lang="en-US" smtClean="0"/>
              <a:t>11/14/2024</a:t>
            </a:fld>
            <a:endParaRPr lang="en-US"/>
          </a:p>
        </p:txBody>
      </p:sp>
      <p:sp>
        <p:nvSpPr>
          <p:cNvPr id="4" name="Footer Placeholder 3">
            <a:extLst>
              <a:ext uri="{FF2B5EF4-FFF2-40B4-BE49-F238E27FC236}">
                <a16:creationId xmlns:a16="http://schemas.microsoft.com/office/drawing/2014/main" id="{47E8C233-BB63-D4E9-A0A1-A324029956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F40AF8-D8EF-060D-4459-F473D8DE748F}"/>
              </a:ext>
            </a:extLst>
          </p:cNvPr>
          <p:cNvSpPr>
            <a:spLocks noGrp="1"/>
          </p:cNvSpPr>
          <p:nvPr>
            <p:ph type="sldNum" sz="quarter" idx="12"/>
          </p:nvPr>
        </p:nvSpPr>
        <p:spPr/>
        <p:txBody>
          <a:bodyPr/>
          <a:lstStyle/>
          <a:p>
            <a:fld id="{C9C82341-8735-4749-9C91-B696F91F8413}" type="slidenum">
              <a:rPr lang="en-US" smtClean="0"/>
              <a:t>‹#›</a:t>
            </a:fld>
            <a:endParaRPr lang="en-US"/>
          </a:p>
        </p:txBody>
      </p:sp>
    </p:spTree>
    <p:extLst>
      <p:ext uri="{BB962C8B-B14F-4D97-AF65-F5344CB8AC3E}">
        <p14:creationId xmlns:p14="http://schemas.microsoft.com/office/powerpoint/2010/main" val="33157251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66C677-7273-05E5-C6C1-5ADBAA621EED}"/>
              </a:ext>
            </a:extLst>
          </p:cNvPr>
          <p:cNvSpPr>
            <a:spLocks noGrp="1"/>
          </p:cNvSpPr>
          <p:nvPr>
            <p:ph type="dt" sz="half" idx="10"/>
          </p:nvPr>
        </p:nvSpPr>
        <p:spPr/>
        <p:txBody>
          <a:bodyPr/>
          <a:lstStyle/>
          <a:p>
            <a:fld id="{2B6C3ECF-2AFE-4E13-8952-5329FEB1DC93}" type="datetimeFigureOut">
              <a:rPr lang="en-US" smtClean="0"/>
              <a:t>11/14/2024</a:t>
            </a:fld>
            <a:endParaRPr lang="en-US"/>
          </a:p>
        </p:txBody>
      </p:sp>
      <p:sp>
        <p:nvSpPr>
          <p:cNvPr id="3" name="Footer Placeholder 2">
            <a:extLst>
              <a:ext uri="{FF2B5EF4-FFF2-40B4-BE49-F238E27FC236}">
                <a16:creationId xmlns:a16="http://schemas.microsoft.com/office/drawing/2014/main" id="{D7939869-02D5-486C-283B-F16C2EA0DA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A9EC-BD2D-BA1C-BDE1-6A5FCF60ECCE}"/>
              </a:ext>
            </a:extLst>
          </p:cNvPr>
          <p:cNvSpPr>
            <a:spLocks noGrp="1"/>
          </p:cNvSpPr>
          <p:nvPr>
            <p:ph type="sldNum" sz="quarter" idx="12"/>
          </p:nvPr>
        </p:nvSpPr>
        <p:spPr/>
        <p:txBody>
          <a:bodyPr/>
          <a:lstStyle/>
          <a:p>
            <a:fld id="{C9C82341-8735-4749-9C91-B696F91F8413}" type="slidenum">
              <a:rPr lang="en-US" smtClean="0"/>
              <a:t>‹#›</a:t>
            </a:fld>
            <a:endParaRPr lang="en-US"/>
          </a:p>
        </p:txBody>
      </p:sp>
    </p:spTree>
    <p:extLst>
      <p:ext uri="{BB962C8B-B14F-4D97-AF65-F5344CB8AC3E}">
        <p14:creationId xmlns:p14="http://schemas.microsoft.com/office/powerpoint/2010/main" val="41270704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05184-216D-16E5-D45F-42FC0F1EB6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E52213-1CB2-B103-948A-91373AE2C1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A8B494-0AA6-478F-7398-7803BE1FE3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1A7148-1252-C091-1D16-F096E525476B}"/>
              </a:ext>
            </a:extLst>
          </p:cNvPr>
          <p:cNvSpPr>
            <a:spLocks noGrp="1"/>
          </p:cNvSpPr>
          <p:nvPr>
            <p:ph type="dt" sz="half" idx="10"/>
          </p:nvPr>
        </p:nvSpPr>
        <p:spPr/>
        <p:txBody>
          <a:bodyPr/>
          <a:lstStyle/>
          <a:p>
            <a:fld id="{2B6C3ECF-2AFE-4E13-8952-5329FEB1DC93}" type="datetimeFigureOut">
              <a:rPr lang="en-US" smtClean="0"/>
              <a:t>11/14/2024</a:t>
            </a:fld>
            <a:endParaRPr lang="en-US"/>
          </a:p>
        </p:txBody>
      </p:sp>
      <p:sp>
        <p:nvSpPr>
          <p:cNvPr id="6" name="Footer Placeholder 5">
            <a:extLst>
              <a:ext uri="{FF2B5EF4-FFF2-40B4-BE49-F238E27FC236}">
                <a16:creationId xmlns:a16="http://schemas.microsoft.com/office/drawing/2014/main" id="{2C421A46-E230-D208-F9C4-805A3D0DCF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2DB2C9-2EDE-D552-4FE6-592F8C1EACF1}"/>
              </a:ext>
            </a:extLst>
          </p:cNvPr>
          <p:cNvSpPr>
            <a:spLocks noGrp="1"/>
          </p:cNvSpPr>
          <p:nvPr>
            <p:ph type="sldNum" sz="quarter" idx="12"/>
          </p:nvPr>
        </p:nvSpPr>
        <p:spPr/>
        <p:txBody>
          <a:bodyPr/>
          <a:lstStyle/>
          <a:p>
            <a:fld id="{C9C82341-8735-4749-9C91-B696F91F8413}" type="slidenum">
              <a:rPr lang="en-US" smtClean="0"/>
              <a:t>‹#›</a:t>
            </a:fld>
            <a:endParaRPr lang="en-US"/>
          </a:p>
        </p:txBody>
      </p:sp>
    </p:spTree>
    <p:extLst>
      <p:ext uri="{BB962C8B-B14F-4D97-AF65-F5344CB8AC3E}">
        <p14:creationId xmlns:p14="http://schemas.microsoft.com/office/powerpoint/2010/main" val="33771024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75EA2-B77B-67B4-A932-890B93E1C0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74BD56-A623-2FED-DF39-033DE7EA6D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AFECAF-654F-4037-01F1-526A8F7BBC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CB73BF-0C07-5795-E31D-A7658CC770EE}"/>
              </a:ext>
            </a:extLst>
          </p:cNvPr>
          <p:cNvSpPr>
            <a:spLocks noGrp="1"/>
          </p:cNvSpPr>
          <p:nvPr>
            <p:ph type="dt" sz="half" idx="10"/>
          </p:nvPr>
        </p:nvSpPr>
        <p:spPr/>
        <p:txBody>
          <a:bodyPr/>
          <a:lstStyle/>
          <a:p>
            <a:fld id="{2B6C3ECF-2AFE-4E13-8952-5329FEB1DC93}" type="datetimeFigureOut">
              <a:rPr lang="en-US" smtClean="0"/>
              <a:t>11/14/2024</a:t>
            </a:fld>
            <a:endParaRPr lang="en-US"/>
          </a:p>
        </p:txBody>
      </p:sp>
      <p:sp>
        <p:nvSpPr>
          <p:cNvPr id="6" name="Footer Placeholder 5">
            <a:extLst>
              <a:ext uri="{FF2B5EF4-FFF2-40B4-BE49-F238E27FC236}">
                <a16:creationId xmlns:a16="http://schemas.microsoft.com/office/drawing/2014/main" id="{F23BEFC1-CD6F-DC94-41F0-293751E91E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DFF398-CD7F-DE8B-ADB9-3B6BF2BD2057}"/>
              </a:ext>
            </a:extLst>
          </p:cNvPr>
          <p:cNvSpPr>
            <a:spLocks noGrp="1"/>
          </p:cNvSpPr>
          <p:nvPr>
            <p:ph type="sldNum" sz="quarter" idx="12"/>
          </p:nvPr>
        </p:nvSpPr>
        <p:spPr/>
        <p:txBody>
          <a:bodyPr/>
          <a:lstStyle/>
          <a:p>
            <a:fld id="{C9C82341-8735-4749-9C91-B696F91F8413}" type="slidenum">
              <a:rPr lang="en-US" smtClean="0"/>
              <a:t>‹#›</a:t>
            </a:fld>
            <a:endParaRPr lang="en-US"/>
          </a:p>
        </p:txBody>
      </p:sp>
    </p:spTree>
    <p:extLst>
      <p:ext uri="{BB962C8B-B14F-4D97-AF65-F5344CB8AC3E}">
        <p14:creationId xmlns:p14="http://schemas.microsoft.com/office/powerpoint/2010/main" val="34447025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436B0-A0C3-7D5E-831F-D03E784DE5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E4A74D-5407-255F-2410-65FBC65C71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EDC309-9144-8D99-F137-32B37C76FDCA}"/>
              </a:ext>
            </a:extLst>
          </p:cNvPr>
          <p:cNvSpPr>
            <a:spLocks noGrp="1"/>
          </p:cNvSpPr>
          <p:nvPr>
            <p:ph type="dt" sz="half" idx="10"/>
          </p:nvPr>
        </p:nvSpPr>
        <p:spPr/>
        <p:txBody>
          <a:bodyPr/>
          <a:lstStyle/>
          <a:p>
            <a:fld id="{2B6C3ECF-2AFE-4E13-8952-5329FEB1DC93}" type="datetimeFigureOut">
              <a:rPr lang="en-US" smtClean="0"/>
              <a:t>11/14/2024</a:t>
            </a:fld>
            <a:endParaRPr lang="en-US"/>
          </a:p>
        </p:txBody>
      </p:sp>
      <p:sp>
        <p:nvSpPr>
          <p:cNvPr id="5" name="Footer Placeholder 4">
            <a:extLst>
              <a:ext uri="{FF2B5EF4-FFF2-40B4-BE49-F238E27FC236}">
                <a16:creationId xmlns:a16="http://schemas.microsoft.com/office/drawing/2014/main" id="{B179E1C2-B7D9-339C-56A8-9CF46D666C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1DA74-0072-CEBE-FA70-C03B0F8B19EA}"/>
              </a:ext>
            </a:extLst>
          </p:cNvPr>
          <p:cNvSpPr>
            <a:spLocks noGrp="1"/>
          </p:cNvSpPr>
          <p:nvPr>
            <p:ph type="sldNum" sz="quarter" idx="12"/>
          </p:nvPr>
        </p:nvSpPr>
        <p:spPr/>
        <p:txBody>
          <a:bodyPr/>
          <a:lstStyle/>
          <a:p>
            <a:fld id="{C9C82341-8735-4749-9C91-B696F91F8413}" type="slidenum">
              <a:rPr lang="en-US" smtClean="0"/>
              <a:t>‹#›</a:t>
            </a:fld>
            <a:endParaRPr lang="en-US"/>
          </a:p>
        </p:txBody>
      </p:sp>
    </p:spTree>
    <p:extLst>
      <p:ext uri="{BB962C8B-B14F-4D97-AF65-F5344CB8AC3E}">
        <p14:creationId xmlns:p14="http://schemas.microsoft.com/office/powerpoint/2010/main" val="26272040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C4B789-F366-6635-8023-17C3A607AC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A59D8-DE79-8E77-2455-06CC027984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35E03A-89C5-62A3-B44A-5D473E0444F0}"/>
              </a:ext>
            </a:extLst>
          </p:cNvPr>
          <p:cNvSpPr>
            <a:spLocks noGrp="1"/>
          </p:cNvSpPr>
          <p:nvPr>
            <p:ph type="dt" sz="half" idx="10"/>
          </p:nvPr>
        </p:nvSpPr>
        <p:spPr/>
        <p:txBody>
          <a:bodyPr/>
          <a:lstStyle/>
          <a:p>
            <a:fld id="{2B6C3ECF-2AFE-4E13-8952-5329FEB1DC93}" type="datetimeFigureOut">
              <a:rPr lang="en-US" smtClean="0"/>
              <a:t>11/14/2024</a:t>
            </a:fld>
            <a:endParaRPr lang="en-US"/>
          </a:p>
        </p:txBody>
      </p:sp>
      <p:sp>
        <p:nvSpPr>
          <p:cNvPr id="5" name="Footer Placeholder 4">
            <a:extLst>
              <a:ext uri="{FF2B5EF4-FFF2-40B4-BE49-F238E27FC236}">
                <a16:creationId xmlns:a16="http://schemas.microsoft.com/office/drawing/2014/main" id="{FFDFCA07-12CF-CE14-B025-70D1260209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B2A602-C721-60CE-D7C9-9BED40D6F824}"/>
              </a:ext>
            </a:extLst>
          </p:cNvPr>
          <p:cNvSpPr>
            <a:spLocks noGrp="1"/>
          </p:cNvSpPr>
          <p:nvPr>
            <p:ph type="sldNum" sz="quarter" idx="12"/>
          </p:nvPr>
        </p:nvSpPr>
        <p:spPr/>
        <p:txBody>
          <a:bodyPr/>
          <a:lstStyle/>
          <a:p>
            <a:fld id="{C9C82341-8735-4749-9C91-B696F91F8413}" type="slidenum">
              <a:rPr lang="en-US" smtClean="0"/>
              <a:t>‹#›</a:t>
            </a:fld>
            <a:endParaRPr lang="en-US"/>
          </a:p>
        </p:txBody>
      </p:sp>
    </p:spTree>
    <p:extLst>
      <p:ext uri="{BB962C8B-B14F-4D97-AF65-F5344CB8AC3E}">
        <p14:creationId xmlns:p14="http://schemas.microsoft.com/office/powerpoint/2010/main" val="3055161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3E279-037E-EE5A-9120-CD16BD33DD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3B501F-8045-61DD-5ADE-E3B16EACF5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A442CF-476D-46A1-FA44-B0AAA963D2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F61B56-AFB0-9A31-9EDC-3ABC31C9BAF5}"/>
              </a:ext>
            </a:extLst>
          </p:cNvPr>
          <p:cNvSpPr>
            <a:spLocks noGrp="1"/>
          </p:cNvSpPr>
          <p:nvPr>
            <p:ph type="dt" sz="half" idx="10"/>
          </p:nvPr>
        </p:nvSpPr>
        <p:spPr/>
        <p:txBody>
          <a:bodyPr/>
          <a:lstStyle/>
          <a:p>
            <a:fld id="{19AA8104-8F37-4972-9A42-B9E286139C22}" type="datetimeFigureOut">
              <a:rPr lang="en-US" smtClean="0"/>
              <a:t>11/14/2024</a:t>
            </a:fld>
            <a:endParaRPr lang="en-US"/>
          </a:p>
        </p:txBody>
      </p:sp>
      <p:sp>
        <p:nvSpPr>
          <p:cNvPr id="6" name="Footer Placeholder 5">
            <a:extLst>
              <a:ext uri="{FF2B5EF4-FFF2-40B4-BE49-F238E27FC236}">
                <a16:creationId xmlns:a16="http://schemas.microsoft.com/office/drawing/2014/main" id="{38CB9537-863C-3358-CB1D-9CD15BF7FF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1752EA-59BC-DA32-CEA5-18E6689CF88D}"/>
              </a:ext>
            </a:extLst>
          </p:cNvPr>
          <p:cNvSpPr>
            <a:spLocks noGrp="1"/>
          </p:cNvSpPr>
          <p:nvPr>
            <p:ph type="sldNum" sz="quarter" idx="12"/>
          </p:nvPr>
        </p:nvSpPr>
        <p:spPr/>
        <p:txBody>
          <a:bodyPr/>
          <a:lstStyle/>
          <a:p>
            <a:fld id="{237BB402-00BD-4C97-AFAD-FA9041590FD9}" type="slidenum">
              <a:rPr lang="en-US" smtClean="0"/>
              <a:t>‹#›</a:t>
            </a:fld>
            <a:endParaRPr lang="en-US"/>
          </a:p>
        </p:txBody>
      </p:sp>
    </p:spTree>
    <p:extLst>
      <p:ext uri="{BB962C8B-B14F-4D97-AF65-F5344CB8AC3E}">
        <p14:creationId xmlns:p14="http://schemas.microsoft.com/office/powerpoint/2010/main" val="514170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0D9FF-F657-328D-868B-BF31C6A296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A431B6-0B58-BD51-9F6C-F98C87101E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4116C4-82D0-C9DE-9353-FFF0402D50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4E8BCF-F59F-2DA7-B86D-FAEE9C103F07}"/>
              </a:ext>
            </a:extLst>
          </p:cNvPr>
          <p:cNvSpPr>
            <a:spLocks noGrp="1"/>
          </p:cNvSpPr>
          <p:nvPr>
            <p:ph type="dt" sz="half" idx="10"/>
          </p:nvPr>
        </p:nvSpPr>
        <p:spPr/>
        <p:txBody>
          <a:bodyPr/>
          <a:lstStyle/>
          <a:p>
            <a:fld id="{19AA8104-8F37-4972-9A42-B9E286139C22}" type="datetimeFigureOut">
              <a:rPr lang="en-US" smtClean="0"/>
              <a:t>11/14/2024</a:t>
            </a:fld>
            <a:endParaRPr lang="en-US"/>
          </a:p>
        </p:txBody>
      </p:sp>
      <p:sp>
        <p:nvSpPr>
          <p:cNvPr id="6" name="Footer Placeholder 5">
            <a:extLst>
              <a:ext uri="{FF2B5EF4-FFF2-40B4-BE49-F238E27FC236}">
                <a16:creationId xmlns:a16="http://schemas.microsoft.com/office/drawing/2014/main" id="{66C3F064-817A-002B-9C3B-8FC2B4F37A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C21161-A425-A66E-51EC-3F679678613C}"/>
              </a:ext>
            </a:extLst>
          </p:cNvPr>
          <p:cNvSpPr>
            <a:spLocks noGrp="1"/>
          </p:cNvSpPr>
          <p:nvPr>
            <p:ph type="sldNum" sz="quarter" idx="12"/>
          </p:nvPr>
        </p:nvSpPr>
        <p:spPr/>
        <p:txBody>
          <a:bodyPr/>
          <a:lstStyle/>
          <a:p>
            <a:fld id="{237BB402-00BD-4C97-AFAD-FA9041590FD9}" type="slidenum">
              <a:rPr lang="en-US" smtClean="0"/>
              <a:t>‹#›</a:t>
            </a:fld>
            <a:endParaRPr lang="en-US"/>
          </a:p>
        </p:txBody>
      </p:sp>
    </p:spTree>
    <p:extLst>
      <p:ext uri="{BB962C8B-B14F-4D97-AF65-F5344CB8AC3E}">
        <p14:creationId xmlns:p14="http://schemas.microsoft.com/office/powerpoint/2010/main" val="2744565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307044-CCA8-B2EE-8C45-5F2A4E94F1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4EB025-8641-E443-0994-ACA63F94E0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F35C42-A181-BEDC-0A1B-F4119C963A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9AA8104-8F37-4972-9A42-B9E286139C22}" type="datetimeFigureOut">
              <a:rPr lang="en-US" smtClean="0"/>
              <a:t>11/14/2024</a:t>
            </a:fld>
            <a:endParaRPr lang="en-US"/>
          </a:p>
        </p:txBody>
      </p:sp>
      <p:sp>
        <p:nvSpPr>
          <p:cNvPr id="5" name="Footer Placeholder 4">
            <a:extLst>
              <a:ext uri="{FF2B5EF4-FFF2-40B4-BE49-F238E27FC236}">
                <a16:creationId xmlns:a16="http://schemas.microsoft.com/office/drawing/2014/main" id="{72BFFD32-0E91-24CF-F2DA-8118601FB4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7B64352-8931-3483-5067-820A7644DA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7BB402-00BD-4C97-AFAD-FA9041590FD9}" type="slidenum">
              <a:rPr lang="en-US" smtClean="0"/>
              <a:t>‹#›</a:t>
            </a:fld>
            <a:endParaRPr lang="en-US"/>
          </a:p>
        </p:txBody>
      </p:sp>
    </p:spTree>
    <p:extLst>
      <p:ext uri="{BB962C8B-B14F-4D97-AF65-F5344CB8AC3E}">
        <p14:creationId xmlns:p14="http://schemas.microsoft.com/office/powerpoint/2010/main" val="273577786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98"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7BA8EE-E845-F8CA-4614-A0090E24DB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3FE21E-26E6-E72C-CC63-58D3B00FB8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F6AC4-D853-88CF-4088-C46BDAB7D5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493CF6D-8F41-48FD-B4B7-D674E3B50BD3}" type="datetimeFigureOut">
              <a:rPr lang="en-US" smtClean="0"/>
              <a:t>11/14/2024</a:t>
            </a:fld>
            <a:endParaRPr lang="en-US"/>
          </a:p>
        </p:txBody>
      </p:sp>
      <p:sp>
        <p:nvSpPr>
          <p:cNvPr id="5" name="Footer Placeholder 4">
            <a:extLst>
              <a:ext uri="{FF2B5EF4-FFF2-40B4-BE49-F238E27FC236}">
                <a16:creationId xmlns:a16="http://schemas.microsoft.com/office/drawing/2014/main" id="{470490F0-32A0-56F4-CCEC-1C3D9056A3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3801858-0E80-1A57-BBB8-C9AB2F569B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D44C6FD-35AF-4452-A0C8-F7150D334A06}" type="slidenum">
              <a:rPr lang="en-US" smtClean="0"/>
              <a:t>‹#›</a:t>
            </a:fld>
            <a:endParaRPr lang="en-US"/>
          </a:p>
        </p:txBody>
      </p:sp>
    </p:spTree>
    <p:extLst>
      <p:ext uri="{BB962C8B-B14F-4D97-AF65-F5344CB8AC3E}">
        <p14:creationId xmlns:p14="http://schemas.microsoft.com/office/powerpoint/2010/main" val="10355466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BCA6DF-335E-4ED6-C3D9-9E80817E81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BCD289-97EA-5282-F9E4-E368C84CD3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BB4F2-1A2D-2CCB-9398-E53F521026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5DA8E78-8670-4942-A636-B7D7D4F1FE84}" type="datetimeFigureOut">
              <a:rPr lang="en-US" smtClean="0"/>
              <a:t>11/14/2024</a:t>
            </a:fld>
            <a:endParaRPr lang="en-US"/>
          </a:p>
        </p:txBody>
      </p:sp>
      <p:sp>
        <p:nvSpPr>
          <p:cNvPr id="5" name="Footer Placeholder 4">
            <a:extLst>
              <a:ext uri="{FF2B5EF4-FFF2-40B4-BE49-F238E27FC236}">
                <a16:creationId xmlns:a16="http://schemas.microsoft.com/office/drawing/2014/main" id="{EC1DA769-F705-7CEF-4239-8DBF4EE663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6E13721-9EB6-E971-AC10-DBD96099C3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D5748A6-952C-47A4-94FF-9A12A3DD24A9}" type="slidenum">
              <a:rPr lang="en-US" smtClean="0"/>
              <a:t>‹#›</a:t>
            </a:fld>
            <a:endParaRPr lang="en-US"/>
          </a:p>
        </p:txBody>
      </p:sp>
    </p:spTree>
    <p:extLst>
      <p:ext uri="{BB962C8B-B14F-4D97-AF65-F5344CB8AC3E}">
        <p14:creationId xmlns:p14="http://schemas.microsoft.com/office/powerpoint/2010/main" val="20857024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20BDFF-C791-06F5-68A4-07720F5314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E45F7C-2FF0-6FF8-1DAA-D5A0F49827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5B0E49-0E2E-04A3-13E9-F1C0C80D8D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46AC341-542C-41B6-9CC3-78328CDE44A6}" type="datetimeFigureOut">
              <a:rPr lang="en-US" smtClean="0"/>
              <a:t>11/14/2024</a:t>
            </a:fld>
            <a:endParaRPr lang="en-US"/>
          </a:p>
        </p:txBody>
      </p:sp>
      <p:sp>
        <p:nvSpPr>
          <p:cNvPr id="5" name="Footer Placeholder 4">
            <a:extLst>
              <a:ext uri="{FF2B5EF4-FFF2-40B4-BE49-F238E27FC236}">
                <a16:creationId xmlns:a16="http://schemas.microsoft.com/office/drawing/2014/main" id="{7AE304DC-29DF-F6FC-09F5-9636A15075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AAAABFA-9AB4-3C2E-4736-7233885436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7C0D24A-D865-4EB5-B79A-0DBAFF4ACC79}" type="slidenum">
              <a:rPr lang="en-US" smtClean="0"/>
              <a:t>‹#›</a:t>
            </a:fld>
            <a:endParaRPr lang="en-US"/>
          </a:p>
        </p:txBody>
      </p:sp>
    </p:spTree>
    <p:extLst>
      <p:ext uri="{BB962C8B-B14F-4D97-AF65-F5344CB8AC3E}">
        <p14:creationId xmlns:p14="http://schemas.microsoft.com/office/powerpoint/2010/main" val="356429481"/>
      </p:ext>
    </p:extLst>
  </p:cSld>
  <p:clrMap bg1="lt1" tx1="dk1" bg2="lt2" tx2="dk2" accent1="accent1" accent2="accent2" accent3="accent3" accent4="accent4" accent5="accent5" accent6="accent6" hlink="hlink" folHlink="folHlink"/>
  <p:sldLayoutIdLst>
    <p:sldLayoutId id="2147483697" r:id="rId1"/>
    <p:sldLayoutId id="2147483709"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C1FB06-D64E-63B6-1B0C-AD86E62D5A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BBD48A-ED40-DBCB-CD39-7F9BA21643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381D9-4937-01A2-493D-1CE11B6F33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A366CA9-9629-4C0D-BA07-C29855E79E51}" type="datetimeFigureOut">
              <a:rPr lang="en-US" smtClean="0"/>
              <a:t>11/14/2024</a:t>
            </a:fld>
            <a:endParaRPr lang="en-US"/>
          </a:p>
        </p:txBody>
      </p:sp>
      <p:sp>
        <p:nvSpPr>
          <p:cNvPr id="5" name="Footer Placeholder 4">
            <a:extLst>
              <a:ext uri="{FF2B5EF4-FFF2-40B4-BE49-F238E27FC236}">
                <a16:creationId xmlns:a16="http://schemas.microsoft.com/office/drawing/2014/main" id="{E5F4C3F6-870A-6DF3-5915-31ED8C1352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AB31537-64CD-8307-D648-AC0C2CEECB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3209AA0-BF38-44F5-8F58-E1268A35FC86}" type="slidenum">
              <a:rPr lang="en-US" smtClean="0"/>
              <a:t>‹#›</a:t>
            </a:fld>
            <a:endParaRPr lang="en-US"/>
          </a:p>
        </p:txBody>
      </p:sp>
    </p:spTree>
    <p:extLst>
      <p:ext uri="{BB962C8B-B14F-4D97-AF65-F5344CB8AC3E}">
        <p14:creationId xmlns:p14="http://schemas.microsoft.com/office/powerpoint/2010/main" val="3756075329"/>
      </p:ext>
    </p:extLst>
  </p:cSld>
  <p:clrMap bg1="lt1" tx1="dk1" bg2="lt2" tx2="dk2" accent1="accent1" accent2="accent2" accent3="accent3" accent4="accent4" accent5="accent5" accent6="accent6" hlink="hlink" folHlink="folHlink"/>
  <p:sldLayoutIdLst>
    <p:sldLayoutId id="2147483710" r:id="rId1"/>
    <p:sldLayoutId id="2147483722"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B6ACE7-CCCA-7478-3B79-0AB9208DB8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136F86-AA25-B02D-DFA0-2BEC32B1A3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35CF8D-3302-5861-6AB2-A31EF6A32B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601F752-A676-4908-8F32-117C41610CC3}" type="datetimeFigureOut">
              <a:rPr lang="en-US" smtClean="0"/>
              <a:t>11/14/2024</a:t>
            </a:fld>
            <a:endParaRPr lang="en-US"/>
          </a:p>
        </p:txBody>
      </p:sp>
      <p:sp>
        <p:nvSpPr>
          <p:cNvPr id="5" name="Footer Placeholder 4">
            <a:extLst>
              <a:ext uri="{FF2B5EF4-FFF2-40B4-BE49-F238E27FC236}">
                <a16:creationId xmlns:a16="http://schemas.microsoft.com/office/drawing/2014/main" id="{DBBD3E73-E5F0-F751-ABDD-66A5D16C5E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0F21687-4855-EDE6-A395-EEA55C6681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BC82099-4948-4E4A-ADA6-8FF013DF2563}" type="slidenum">
              <a:rPr lang="en-US" smtClean="0"/>
              <a:t>‹#›</a:t>
            </a:fld>
            <a:endParaRPr lang="en-US"/>
          </a:p>
        </p:txBody>
      </p:sp>
    </p:spTree>
    <p:extLst>
      <p:ext uri="{BB962C8B-B14F-4D97-AF65-F5344CB8AC3E}">
        <p14:creationId xmlns:p14="http://schemas.microsoft.com/office/powerpoint/2010/main" val="4146561259"/>
      </p:ext>
    </p:extLst>
  </p:cSld>
  <p:clrMap bg1="lt1" tx1="dk1" bg2="lt2" tx2="dk2" accent1="accent1" accent2="accent2" accent3="accent3" accent4="accent4" accent5="accent5" accent6="accent6" hlink="hlink" folHlink="folHlink"/>
  <p:sldLayoutIdLst>
    <p:sldLayoutId id="2147483721" r:id="rId1"/>
    <p:sldLayoutId id="2147483650"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942C6A-96BC-8C84-175E-007DB2A4FD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55FF07-50A2-9FB7-FEBB-77BD2D9EA8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77BEEA-C69F-C4E6-3A64-70DBF9CEE6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B6C3ECF-2AFE-4E13-8952-5329FEB1DC93}" type="datetimeFigureOut">
              <a:rPr lang="en-US" smtClean="0"/>
              <a:t>11/14/2024</a:t>
            </a:fld>
            <a:endParaRPr lang="en-US"/>
          </a:p>
        </p:txBody>
      </p:sp>
      <p:sp>
        <p:nvSpPr>
          <p:cNvPr id="5" name="Footer Placeholder 4">
            <a:extLst>
              <a:ext uri="{FF2B5EF4-FFF2-40B4-BE49-F238E27FC236}">
                <a16:creationId xmlns:a16="http://schemas.microsoft.com/office/drawing/2014/main" id="{07FF4DF3-D8F4-2F40-8B50-DFCDC874DC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90F35CD-0472-156D-375B-E1DE0C9372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9C82341-8735-4749-9C91-B696F91F8413}" type="slidenum">
              <a:rPr lang="en-US" smtClean="0"/>
              <a:t>‹#›</a:t>
            </a:fld>
            <a:endParaRPr lang="en-US"/>
          </a:p>
        </p:txBody>
      </p:sp>
    </p:spTree>
    <p:extLst>
      <p:ext uri="{BB962C8B-B14F-4D97-AF65-F5344CB8AC3E}">
        <p14:creationId xmlns:p14="http://schemas.microsoft.com/office/powerpoint/2010/main" val="1561260978"/>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gif"/></Relationships>
</file>

<file path=ppt/slides/_rels/slide10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57.xml"/></Relationships>
</file>

<file path=ppt/slides/_rels/slide10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57.xml"/></Relationships>
</file>

<file path=ppt/slides/_rels/slide10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68.xml"/></Relationships>
</file>

<file path=ppt/slides/_rels/slide103.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68.xml"/></Relationships>
</file>

<file path=ppt/slides/_rels/slide10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73.xml"/></Relationships>
</file>

<file path=ppt/slides/_rels/slide10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73.xml"/></Relationships>
</file>

<file path=ppt/slides/_rels/slide10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3.xml"/><Relationship Id="rId4" Type="http://schemas.openxmlformats.org/officeDocument/2006/relationships/image" Target="../media/image146.jpeg"/></Relationships>
</file>

<file path=ppt/slides/_rels/slide10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57.xml"/></Relationships>
</file>

<file path=ppt/slides/_rels/slide108.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3.xml"/></Relationships>
</file>

<file path=ppt/slides/_rels/slide10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10.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68.xml"/></Relationships>
</file>

<file path=ppt/slides/_rels/slide111.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8.xml"/><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9.xml"/><Relationship Id="rId4" Type="http://schemas.openxmlformats.org/officeDocument/2006/relationships/image" Target="../media/image64.jpeg"/></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9.xml"/><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5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9.xml"/><Relationship Id="rId4" Type="http://schemas.openxmlformats.org/officeDocument/2006/relationships/image" Target="../media/image82.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9.xml"/><Relationship Id="rId5" Type="http://schemas.openxmlformats.org/officeDocument/2006/relationships/image" Target="../media/image86.jpeg"/><Relationship Id="rId4" Type="http://schemas.openxmlformats.org/officeDocument/2006/relationships/image" Target="../media/image85.jpeg"/></Relationships>
</file>

<file path=ppt/slides/_rels/slide6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5.xml"/><Relationship Id="rId1" Type="http://schemas.openxmlformats.org/officeDocument/2006/relationships/slideLayout" Target="../slideLayouts/slideLayout40.xml"/><Relationship Id="rId4" Type="http://schemas.openxmlformats.org/officeDocument/2006/relationships/image" Target="../media/image91.jpeg"/></Relationships>
</file>

<file path=ppt/slides/_rels/slide6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40.xml"/><Relationship Id="rId4" Type="http://schemas.openxmlformats.org/officeDocument/2006/relationships/image" Target="../media/image94.jpeg"/></Relationships>
</file>

<file path=ppt/slides/_rels/slide6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6.xml"/><Relationship Id="rId1" Type="http://schemas.openxmlformats.org/officeDocument/2006/relationships/slideLayout" Target="../slideLayouts/slideLayout40.xml"/><Relationship Id="rId5" Type="http://schemas.openxmlformats.org/officeDocument/2006/relationships/image" Target="../media/image97.jpeg"/><Relationship Id="rId4" Type="http://schemas.openxmlformats.org/officeDocument/2006/relationships/image" Target="../media/image96.jpeg"/></Relationships>
</file>

<file path=ppt/slides/_rels/slide6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40.xml"/><Relationship Id="rId5" Type="http://schemas.openxmlformats.org/officeDocument/2006/relationships/image" Target="../media/image107.jpeg"/><Relationship Id="rId4" Type="http://schemas.openxmlformats.org/officeDocument/2006/relationships/image" Target="../media/image106.jpeg"/></Relationships>
</file>

<file path=ppt/slides/_rels/slide7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6.xml"/></Relationships>
</file>

<file path=ppt/slides/_rels/slide7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6.xml"/></Relationships>
</file>

<file path=ppt/slides/_rels/slide79.xml.rels><?xml version="1.0" encoding="UTF-8" standalone="yes"?>
<Relationships xmlns="http://schemas.openxmlformats.org/package/2006/relationships"><Relationship Id="rId2" Type="http://schemas.openxmlformats.org/officeDocument/2006/relationships/image" Target="../media/image112.gif"/><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1.xml"/></Relationships>
</file>

<file path=ppt/slides/_rels/slide8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51.xml"/></Relationships>
</file>

<file path=ppt/slides/_rels/slide8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51.xml"/></Relationships>
</file>

<file path=ppt/slides/_rels/slide8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51.xml"/></Relationships>
</file>

<file path=ppt/slides/_rels/slide8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51.xml"/></Relationships>
</file>

<file path=ppt/slides/_rels/slide8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57.xml"/></Relationships>
</file>

<file path=ppt/slides/_rels/slide8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51.xml"/></Relationships>
</file>

<file path=ppt/slides/_rels/slide8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6.xml"/></Relationships>
</file>

<file path=ppt/slides/_rels/slide8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6.xml"/></Relationships>
</file>

<file path=ppt/slides/_rels/slide8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57.xml"/></Relationships>
</file>

<file path=ppt/slides/_rels/slide9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57.xml"/></Relationships>
</file>

<file path=ppt/slides/_rels/slide9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2.xml"/></Relationships>
</file>

<file path=ppt/slides/_rels/slide9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7.xml"/><Relationship Id="rId1" Type="http://schemas.openxmlformats.org/officeDocument/2006/relationships/slideLayout" Target="../slideLayouts/slideLayout62.xml"/></Relationships>
</file>

<file path=ppt/slides/_rels/slide9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8.xml"/><Relationship Id="rId1" Type="http://schemas.openxmlformats.org/officeDocument/2006/relationships/slideLayout" Target="../slideLayouts/slideLayout62.xml"/></Relationships>
</file>

<file path=ppt/slides/_rels/slide9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57.xml"/></Relationships>
</file>

<file path=ppt/slides/_rels/slide9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57.xml"/></Relationships>
</file>

<file path=ppt/slides/_rels/slide9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62.xml"/><Relationship Id="rId4" Type="http://schemas.openxmlformats.org/officeDocument/2006/relationships/image" Target="../media/image132.jpeg"/></Relationships>
</file>

<file path=ppt/slides/_rels/slide9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62.xml"/><Relationship Id="rId4" Type="http://schemas.openxmlformats.org/officeDocument/2006/relationships/image" Target="../media/image135.jpeg"/></Relationships>
</file>

<file path=ppt/slides/_rels/slide9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here to Celebrate Holi, What Is Holi">
            <a:extLst>
              <a:ext uri="{FF2B5EF4-FFF2-40B4-BE49-F238E27FC236}">
                <a16:creationId xmlns:a16="http://schemas.microsoft.com/office/drawing/2014/main" id="{93FB994A-14EF-622C-435C-B7E112264A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171" r="-1"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0CD666-4AF4-59D2-09E6-444215CF4030}"/>
              </a:ext>
            </a:extLst>
          </p:cNvPr>
          <p:cNvSpPr>
            <a:spLocks noGrp="1"/>
          </p:cNvSpPr>
          <p:nvPr>
            <p:ph type="title"/>
          </p:nvPr>
        </p:nvSpPr>
        <p:spPr>
          <a:xfrm>
            <a:off x="7531610" y="365125"/>
            <a:ext cx="3822189" cy="1899912"/>
          </a:xfrm>
        </p:spPr>
        <p:txBody>
          <a:bodyPr>
            <a:normAutofit/>
          </a:bodyPr>
          <a:lstStyle/>
          <a:p>
            <a:r>
              <a:rPr lang="en-US" sz="4000"/>
              <a:t>Do Now</a:t>
            </a:r>
          </a:p>
        </p:txBody>
      </p:sp>
      <p:sp>
        <p:nvSpPr>
          <p:cNvPr id="3" name="Content Placeholder 2">
            <a:extLst>
              <a:ext uri="{FF2B5EF4-FFF2-40B4-BE49-F238E27FC236}">
                <a16:creationId xmlns:a16="http://schemas.microsoft.com/office/drawing/2014/main" id="{F30719B2-20ED-5A0C-AFB3-0468844A2F04}"/>
              </a:ext>
            </a:extLst>
          </p:cNvPr>
          <p:cNvSpPr>
            <a:spLocks noGrp="1"/>
          </p:cNvSpPr>
          <p:nvPr>
            <p:ph idx="1"/>
          </p:nvPr>
        </p:nvSpPr>
        <p:spPr>
          <a:xfrm>
            <a:off x="7531610" y="2434201"/>
            <a:ext cx="3822189" cy="3742762"/>
          </a:xfrm>
        </p:spPr>
        <p:txBody>
          <a:bodyPr>
            <a:normAutofit/>
          </a:bodyPr>
          <a:lstStyle/>
          <a:p>
            <a:r>
              <a:rPr lang="en-US" sz="2000"/>
              <a:t>Write down three things you know about India.</a:t>
            </a:r>
          </a:p>
        </p:txBody>
      </p:sp>
    </p:spTree>
    <p:extLst>
      <p:ext uri="{BB962C8B-B14F-4D97-AF65-F5344CB8AC3E}">
        <p14:creationId xmlns:p14="http://schemas.microsoft.com/office/powerpoint/2010/main" val="1705262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5" name="Rectangle 1127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266" name="Picture 2" descr="British Colonization of India | IndiaFactsIndiaFacts">
            <a:extLst>
              <a:ext uri="{FF2B5EF4-FFF2-40B4-BE49-F238E27FC236}">
                <a16:creationId xmlns:a16="http://schemas.microsoft.com/office/drawing/2014/main" id="{975982CF-DDA1-1290-BED0-0F2B539D9F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63" r="29811"/>
          <a:stretch/>
        </p:blipFill>
        <p:spPr bwMode="auto">
          <a:xfrm>
            <a:off x="191086" y="171715"/>
            <a:ext cx="5813197" cy="612908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Gandhi's glasses sell at auction for $340K, smashing estimates | CNN">
            <a:extLst>
              <a:ext uri="{FF2B5EF4-FFF2-40B4-BE49-F238E27FC236}">
                <a16:creationId xmlns:a16="http://schemas.microsoft.com/office/drawing/2014/main" id="{3ABA4F8E-42E8-FEAC-1614-6C50254733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859"/>
          <a:stretch/>
        </p:blipFill>
        <p:spPr bwMode="auto">
          <a:xfrm>
            <a:off x="6196929" y="171716"/>
            <a:ext cx="5803986" cy="317142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undefined">
            <a:extLst>
              <a:ext uri="{FF2B5EF4-FFF2-40B4-BE49-F238E27FC236}">
                <a16:creationId xmlns:a16="http://schemas.microsoft.com/office/drawing/2014/main" id="{9A71ACF5-F899-DEEC-35D4-3949730CF2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3272" r="-1" b="1799"/>
          <a:stretch/>
        </p:blipFill>
        <p:spPr bwMode="auto">
          <a:xfrm>
            <a:off x="6196929" y="3514856"/>
            <a:ext cx="5786386" cy="27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8092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BA9A96-D280-B0AE-85F7-37C7D7E4182B}"/>
              </a:ext>
            </a:extLst>
          </p:cNvPr>
          <p:cNvSpPr>
            <a:spLocks noGrp="1"/>
          </p:cNvSpPr>
          <p:nvPr>
            <p:ph type="title"/>
          </p:nvPr>
        </p:nvSpPr>
        <p:spPr>
          <a:xfrm>
            <a:off x="640080" y="325369"/>
            <a:ext cx="4368602" cy="1956841"/>
          </a:xfrm>
        </p:spPr>
        <p:txBody>
          <a:bodyPr anchor="b">
            <a:normAutofit/>
          </a:bodyPr>
          <a:lstStyle/>
          <a:p>
            <a:r>
              <a:rPr lang="en-US" sz="5400"/>
              <a:t>Exit Ticket</a:t>
            </a:r>
          </a:p>
        </p:txBody>
      </p:sp>
      <p:sp>
        <p:nvSpPr>
          <p:cNvPr id="1024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1381BD3-91F4-45C9-C9E2-6D0A5648FF37}"/>
              </a:ext>
            </a:extLst>
          </p:cNvPr>
          <p:cNvSpPr>
            <a:spLocks noGrp="1"/>
          </p:cNvSpPr>
          <p:nvPr>
            <p:ph idx="1"/>
          </p:nvPr>
        </p:nvSpPr>
        <p:spPr>
          <a:xfrm>
            <a:off x="640080" y="2872899"/>
            <a:ext cx="4243589" cy="3320668"/>
          </a:xfrm>
        </p:spPr>
        <p:txBody>
          <a:bodyPr>
            <a:normAutofit/>
          </a:bodyPr>
          <a:lstStyle/>
          <a:p>
            <a:r>
              <a:rPr lang="en-US" sz="2200" dirty="0"/>
              <a:t>What role did the stone pillars created play in Asoka’s rule?</a:t>
            </a:r>
          </a:p>
          <a:p>
            <a:pPr lvl="1"/>
            <a:r>
              <a:rPr lang="en-US" dirty="0"/>
              <a:t>They enabled him to…</a:t>
            </a:r>
          </a:p>
        </p:txBody>
      </p:sp>
      <p:pic>
        <p:nvPicPr>
          <p:cNvPr id="10242" name="Picture 2" descr="Ashoka Edicts | Inscriptions | Pre-Modern Art">
            <a:extLst>
              <a:ext uri="{FF2B5EF4-FFF2-40B4-BE49-F238E27FC236}">
                <a16:creationId xmlns:a16="http://schemas.microsoft.com/office/drawing/2014/main" id="{2050D55E-A518-78D8-8A47-D275449571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301" r="13456"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21413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BA9A96-D280-B0AE-85F7-37C7D7E4182B}"/>
              </a:ext>
            </a:extLst>
          </p:cNvPr>
          <p:cNvSpPr>
            <a:spLocks noGrp="1"/>
          </p:cNvSpPr>
          <p:nvPr>
            <p:ph type="title"/>
          </p:nvPr>
        </p:nvSpPr>
        <p:spPr>
          <a:xfrm>
            <a:off x="640080" y="325369"/>
            <a:ext cx="4368602" cy="1956841"/>
          </a:xfrm>
        </p:spPr>
        <p:txBody>
          <a:bodyPr anchor="b">
            <a:normAutofit/>
          </a:bodyPr>
          <a:lstStyle/>
          <a:p>
            <a:r>
              <a:rPr lang="en-US" sz="5400"/>
              <a:t>Exit Ticket</a:t>
            </a:r>
          </a:p>
        </p:txBody>
      </p:sp>
      <p:sp>
        <p:nvSpPr>
          <p:cNvPr id="1024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1381BD3-91F4-45C9-C9E2-6D0A5648FF37}"/>
              </a:ext>
            </a:extLst>
          </p:cNvPr>
          <p:cNvSpPr>
            <a:spLocks noGrp="1"/>
          </p:cNvSpPr>
          <p:nvPr>
            <p:ph idx="1"/>
          </p:nvPr>
        </p:nvSpPr>
        <p:spPr>
          <a:xfrm>
            <a:off x="640080" y="2872899"/>
            <a:ext cx="4243589" cy="3320668"/>
          </a:xfrm>
        </p:spPr>
        <p:txBody>
          <a:bodyPr>
            <a:normAutofit/>
          </a:bodyPr>
          <a:lstStyle/>
          <a:p>
            <a:r>
              <a:rPr lang="en-US" sz="2200" dirty="0"/>
              <a:t>What role did the stone pillars created play in Asoka’s rule?</a:t>
            </a:r>
          </a:p>
          <a:p>
            <a:pPr lvl="1"/>
            <a:r>
              <a:rPr lang="en-US" sz="2200" dirty="0"/>
              <a:t>They enabled him to communicate with his people and promote moral law. He used the messages on the pillars to urge people to live better lives.</a:t>
            </a:r>
          </a:p>
        </p:txBody>
      </p:sp>
      <p:pic>
        <p:nvPicPr>
          <p:cNvPr id="10242" name="Picture 2" descr="Ashoka Edicts | Inscriptions | Pre-Modern Art">
            <a:extLst>
              <a:ext uri="{FF2B5EF4-FFF2-40B4-BE49-F238E27FC236}">
                <a16:creationId xmlns:a16="http://schemas.microsoft.com/office/drawing/2014/main" id="{2050D55E-A518-78D8-8A47-D275449571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301" r="13456"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6378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39F53A-324C-3F4E-1E7A-0E86FF23F6AC}"/>
              </a:ext>
            </a:extLst>
          </p:cNvPr>
          <p:cNvSpPr>
            <a:spLocks noGrp="1"/>
          </p:cNvSpPr>
          <p:nvPr>
            <p:ph type="title"/>
          </p:nvPr>
        </p:nvSpPr>
        <p:spPr>
          <a:xfrm>
            <a:off x="5297762" y="329184"/>
            <a:ext cx="6251110" cy="1783080"/>
          </a:xfrm>
        </p:spPr>
        <p:txBody>
          <a:bodyPr anchor="b">
            <a:normAutofit/>
          </a:bodyPr>
          <a:lstStyle/>
          <a:p>
            <a:r>
              <a:rPr lang="en-US" sz="5400"/>
              <a:t>Do Now</a:t>
            </a:r>
          </a:p>
        </p:txBody>
      </p:sp>
      <p:pic>
        <p:nvPicPr>
          <p:cNvPr id="1026" name="Picture 2" descr="No royal in history is nowhere near as important to the progression of the  human race as King Ashoka, the third Mauryan emperor of Magadha who brought  the teachings of the Buddha">
            <a:extLst>
              <a:ext uri="{FF2B5EF4-FFF2-40B4-BE49-F238E27FC236}">
                <a16:creationId xmlns:a16="http://schemas.microsoft.com/office/drawing/2014/main" id="{A84D091C-7F26-8CE1-57DC-26691EBC4D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358" r="15109"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0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7DC9713-C842-9D09-3EF8-FE13E0E5B6D3}"/>
              </a:ext>
            </a:extLst>
          </p:cNvPr>
          <p:cNvSpPr>
            <a:spLocks noGrp="1"/>
          </p:cNvSpPr>
          <p:nvPr>
            <p:ph idx="1"/>
          </p:nvPr>
        </p:nvSpPr>
        <p:spPr>
          <a:xfrm>
            <a:off x="5297762" y="2706624"/>
            <a:ext cx="6251110" cy="3483864"/>
          </a:xfrm>
        </p:spPr>
        <p:txBody>
          <a:bodyPr>
            <a:normAutofit/>
          </a:bodyPr>
          <a:lstStyle/>
          <a:p>
            <a:r>
              <a:rPr lang="en-US" sz="2200"/>
              <a:t>Use the word “tolerance” to describe Asoka’s style of ruling.</a:t>
            </a:r>
          </a:p>
          <a:p>
            <a:pPr lvl="1"/>
            <a:r>
              <a:rPr lang="en-US" sz="2200"/>
              <a:t>Ashoka promoted tolerance of…</a:t>
            </a:r>
          </a:p>
        </p:txBody>
      </p:sp>
    </p:spTree>
    <p:extLst>
      <p:ext uri="{BB962C8B-B14F-4D97-AF65-F5344CB8AC3E}">
        <p14:creationId xmlns:p14="http://schemas.microsoft.com/office/powerpoint/2010/main" val="27526798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39F53A-324C-3F4E-1E7A-0E86FF23F6AC}"/>
              </a:ext>
            </a:extLst>
          </p:cNvPr>
          <p:cNvSpPr>
            <a:spLocks noGrp="1"/>
          </p:cNvSpPr>
          <p:nvPr>
            <p:ph type="title"/>
          </p:nvPr>
        </p:nvSpPr>
        <p:spPr>
          <a:xfrm>
            <a:off x="5297762" y="329184"/>
            <a:ext cx="6251110" cy="1783080"/>
          </a:xfrm>
        </p:spPr>
        <p:txBody>
          <a:bodyPr anchor="b">
            <a:normAutofit/>
          </a:bodyPr>
          <a:lstStyle/>
          <a:p>
            <a:r>
              <a:rPr lang="en-US" sz="5400"/>
              <a:t>Do Now</a:t>
            </a:r>
          </a:p>
        </p:txBody>
      </p:sp>
      <p:pic>
        <p:nvPicPr>
          <p:cNvPr id="1026" name="Picture 2" descr="No royal in history is nowhere near as important to the progression of the  human race as King Ashoka, the third Mauryan emperor of Magadha who brought  the teachings of the Buddha">
            <a:extLst>
              <a:ext uri="{FF2B5EF4-FFF2-40B4-BE49-F238E27FC236}">
                <a16:creationId xmlns:a16="http://schemas.microsoft.com/office/drawing/2014/main" id="{A84D091C-7F26-8CE1-57DC-26691EBC4D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358" r="15109"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0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7DC9713-C842-9D09-3EF8-FE13E0E5B6D3}"/>
              </a:ext>
            </a:extLst>
          </p:cNvPr>
          <p:cNvSpPr>
            <a:spLocks noGrp="1"/>
          </p:cNvSpPr>
          <p:nvPr>
            <p:ph idx="1"/>
          </p:nvPr>
        </p:nvSpPr>
        <p:spPr>
          <a:xfrm>
            <a:off x="5297762" y="2706624"/>
            <a:ext cx="6251110" cy="3483864"/>
          </a:xfrm>
        </p:spPr>
        <p:txBody>
          <a:bodyPr>
            <a:normAutofit/>
          </a:bodyPr>
          <a:lstStyle/>
          <a:p>
            <a:r>
              <a:rPr lang="en-US" sz="2200" dirty="0"/>
              <a:t>Use the word “tolerance” to describe Asoka’s style of ruling.</a:t>
            </a:r>
          </a:p>
          <a:p>
            <a:pPr lvl="1"/>
            <a:r>
              <a:rPr lang="en-US" sz="2200" dirty="0"/>
              <a:t>Ashoka promoted tolerance of all religions, which led to peace and prosperity.</a:t>
            </a:r>
          </a:p>
        </p:txBody>
      </p:sp>
    </p:spTree>
    <p:extLst>
      <p:ext uri="{BB962C8B-B14F-4D97-AF65-F5344CB8AC3E}">
        <p14:creationId xmlns:p14="http://schemas.microsoft.com/office/powerpoint/2010/main" val="10661466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2" name="Picture 4" descr="Gupta Dynasty Chandragupta I and Chandragupta II | Sutori">
            <a:extLst>
              <a:ext uri="{FF2B5EF4-FFF2-40B4-BE49-F238E27FC236}">
                <a16:creationId xmlns:a16="http://schemas.microsoft.com/office/drawing/2014/main" id="{A19742FA-559A-6955-B6AA-99AF377338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4535"/>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upta dynasty | History, Achievements, Founder, &amp; Map | Britannica">
            <a:extLst>
              <a:ext uri="{FF2B5EF4-FFF2-40B4-BE49-F238E27FC236}">
                <a16:creationId xmlns:a16="http://schemas.microsoft.com/office/drawing/2014/main" id="{8A49221F-3A57-4439-A370-8F4A932EB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 b="13658"/>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63635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7" name="Rectangle 3086">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3089" name="Freeform: Shape 3088">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74" name="Picture 2" descr="chandragupta 2 | Quizizz">
            <a:extLst>
              <a:ext uri="{FF2B5EF4-FFF2-40B4-BE49-F238E27FC236}">
                <a16:creationId xmlns:a16="http://schemas.microsoft.com/office/drawing/2014/main" id="{5C81D7BB-E8B8-7F82-C84D-D9D8EB6C22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422"/>
          <a:stretch/>
        </p:blipFill>
        <p:spPr bwMode="auto">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3091" name="Freeform: Shape 3090">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93" name="Freeform: Shape 3092">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3082" name="Picture 10" descr="Samudragupta - World History Encyclopedia">
            <a:extLst>
              <a:ext uri="{FF2B5EF4-FFF2-40B4-BE49-F238E27FC236}">
                <a16:creationId xmlns:a16="http://schemas.microsoft.com/office/drawing/2014/main" id="{9275C09B-0E1E-D054-88E2-1F9488739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149" r="20316"/>
          <a:stretch/>
        </p:blipFill>
        <p:spPr bwMode="auto">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a:noFill/>
          <a:extLst>
            <a:ext uri="{909E8E84-426E-40DD-AFC4-6F175D3DCCD1}">
              <a14:hiddenFill xmlns:a14="http://schemas.microsoft.com/office/drawing/2010/main">
                <a:solidFill>
                  <a:srgbClr val="FFFFFF"/>
                </a:solidFill>
              </a14:hiddenFill>
            </a:ext>
          </a:extLst>
        </p:spPr>
      </p:pic>
      <p:sp>
        <p:nvSpPr>
          <p:cNvPr id="3095" name="Freeform: Shape 3094">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6124319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7" name="Rectangle 4106">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100" name="Picture 4" descr="India - Literature | Britannica">
            <a:extLst>
              <a:ext uri="{FF2B5EF4-FFF2-40B4-BE49-F238E27FC236}">
                <a16:creationId xmlns:a16="http://schemas.microsoft.com/office/drawing/2014/main" id="{165E0332-6DE4-7790-AD72-BAA7DBFCDC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160" r="-2" b="14759"/>
          <a:stretch/>
        </p:blipFill>
        <p:spPr bwMode="auto">
          <a:xfrm>
            <a:off x="321730" y="321732"/>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 on X: &quot;#WorldChessDay Did you know Chess originated in India during rule  of Gupta Dynasty, c250-500 AD. Here's a Chess set designed for the East  India Company c1850. Not black vs">
            <a:extLst>
              <a:ext uri="{FF2B5EF4-FFF2-40B4-BE49-F238E27FC236}">
                <a16:creationId xmlns:a16="http://schemas.microsoft.com/office/drawing/2014/main" id="{8BF4777A-7B16-B436-13C7-4297BBD4C6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6071" r="-2" b="-2"/>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Gupta art - Wikipedia">
            <a:extLst>
              <a:ext uri="{FF2B5EF4-FFF2-40B4-BE49-F238E27FC236}">
                <a16:creationId xmlns:a16="http://schemas.microsoft.com/office/drawing/2014/main" id="{788B27F4-95FD-260F-02B4-7A714BD830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7456" r="1" b="24860"/>
          <a:stretch/>
        </p:blipFill>
        <p:spPr bwMode="auto">
          <a:xfrm>
            <a:off x="6195373" y="321733"/>
            <a:ext cx="5674897"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8003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7" name="Rectangle 615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Fistfight breaks out in Turkish parliament over debate on jailed opposition  politician | CNN">
            <a:extLst>
              <a:ext uri="{FF2B5EF4-FFF2-40B4-BE49-F238E27FC236}">
                <a16:creationId xmlns:a16="http://schemas.microsoft.com/office/drawing/2014/main" id="{A0BFDE67-6A2A-8977-7980-EB52E1327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588"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8" name="Rectangle 615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EC5E0FA-EEA9-48FE-78DF-DAC7798A18D8}"/>
              </a:ext>
            </a:extLst>
          </p:cNvPr>
          <p:cNvSpPr>
            <a:spLocks noGrp="1"/>
          </p:cNvSpPr>
          <p:nvPr>
            <p:ph type="title"/>
          </p:nvPr>
        </p:nvSpPr>
        <p:spPr>
          <a:xfrm>
            <a:off x="7531610" y="365125"/>
            <a:ext cx="3822189" cy="1899912"/>
          </a:xfrm>
        </p:spPr>
        <p:txBody>
          <a:bodyPr>
            <a:normAutofit/>
          </a:bodyPr>
          <a:lstStyle/>
          <a:p>
            <a:r>
              <a:rPr lang="en-US" sz="4000"/>
              <a:t>Class Discussion</a:t>
            </a:r>
          </a:p>
        </p:txBody>
      </p:sp>
      <p:sp>
        <p:nvSpPr>
          <p:cNvPr id="3" name="Content Placeholder 2">
            <a:extLst>
              <a:ext uri="{FF2B5EF4-FFF2-40B4-BE49-F238E27FC236}">
                <a16:creationId xmlns:a16="http://schemas.microsoft.com/office/drawing/2014/main" id="{DD0C0E77-F0E3-F9AB-EE37-3887124752EC}"/>
              </a:ext>
            </a:extLst>
          </p:cNvPr>
          <p:cNvSpPr>
            <a:spLocks noGrp="1"/>
          </p:cNvSpPr>
          <p:nvPr>
            <p:ph idx="1"/>
          </p:nvPr>
        </p:nvSpPr>
        <p:spPr>
          <a:xfrm>
            <a:off x="7531610" y="2434201"/>
            <a:ext cx="3822189" cy="3742762"/>
          </a:xfrm>
        </p:spPr>
        <p:txBody>
          <a:bodyPr>
            <a:normAutofit/>
          </a:bodyPr>
          <a:lstStyle/>
          <a:p>
            <a:r>
              <a:rPr lang="en-US" sz="2400" dirty="0"/>
              <a:t>What board game was invented in India?</a:t>
            </a:r>
          </a:p>
          <a:p>
            <a:r>
              <a:rPr lang="en-US" sz="2400" dirty="0"/>
              <a:t>What other fables do you know and what are their morals?</a:t>
            </a:r>
          </a:p>
        </p:txBody>
      </p:sp>
    </p:spTree>
    <p:extLst>
      <p:ext uri="{BB962C8B-B14F-4D97-AF65-F5344CB8AC3E}">
        <p14:creationId xmlns:p14="http://schemas.microsoft.com/office/powerpoint/2010/main" val="208498830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AP World India 4 Gupta | PPT">
            <a:extLst>
              <a:ext uri="{FF2B5EF4-FFF2-40B4-BE49-F238E27FC236}">
                <a16:creationId xmlns:a16="http://schemas.microsoft.com/office/drawing/2014/main" id="{DF0BA465-B62A-19F2-A706-BF8683B5542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45354" y="914400"/>
            <a:ext cx="6625092" cy="4968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1224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undefined">
            <a:extLst>
              <a:ext uri="{FF2B5EF4-FFF2-40B4-BE49-F238E27FC236}">
                <a16:creationId xmlns:a16="http://schemas.microsoft.com/office/drawing/2014/main" id="{46F159AD-39C8-4594-1B7A-B07947AB4BB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48897" y="643467"/>
            <a:ext cx="4080805" cy="557106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hy is iron pillar so rust proof? | Metallurgical Engineering posted on the  topic | LinkedIn">
            <a:extLst>
              <a:ext uri="{FF2B5EF4-FFF2-40B4-BE49-F238E27FC236}">
                <a16:creationId xmlns:a16="http://schemas.microsoft.com/office/drawing/2014/main" id="{D94878BE-76BC-A584-FDC6-45227BBBBF3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13549" y="643467"/>
            <a:ext cx="4178299"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281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01" name="Rectangle 1230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294" name="Picture 6" descr="Explore Darjeeling: Tourist Places' Hidden Gems | Curious Times">
            <a:extLst>
              <a:ext uri="{FF2B5EF4-FFF2-40B4-BE49-F238E27FC236}">
                <a16:creationId xmlns:a16="http://schemas.microsoft.com/office/drawing/2014/main" id="{2990E1E7-F0F2-2EE6-71DC-C63B4F2802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54" r="2" b="2"/>
          <a:stretch/>
        </p:blipFill>
        <p:spPr bwMode="auto">
          <a:xfrm>
            <a:off x="191086" y="171715"/>
            <a:ext cx="5813197" cy="6129087"/>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Why Darjeeling tea may face extinction">
            <a:extLst>
              <a:ext uri="{FF2B5EF4-FFF2-40B4-BE49-F238E27FC236}">
                <a16:creationId xmlns:a16="http://schemas.microsoft.com/office/drawing/2014/main" id="{CD1122DA-D690-CAB6-AF52-C5F32FCEBC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288"/>
          <a:stretch/>
        </p:blipFill>
        <p:spPr bwMode="auto">
          <a:xfrm>
            <a:off x="6196929" y="171716"/>
            <a:ext cx="5803986" cy="3171422"/>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Guide to Darjeeling Tea and why it's so special. – The Tea Shelf">
            <a:extLst>
              <a:ext uri="{FF2B5EF4-FFF2-40B4-BE49-F238E27FC236}">
                <a16:creationId xmlns:a16="http://schemas.microsoft.com/office/drawing/2014/main" id="{6787919F-60B8-A38A-412A-9EF959E18C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7538" b="10332"/>
          <a:stretch/>
        </p:blipFill>
        <p:spPr bwMode="auto">
          <a:xfrm>
            <a:off x="6196929" y="3514856"/>
            <a:ext cx="5786386" cy="27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7083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C9A513-1E88-9282-55D3-DC5133BA628B}"/>
              </a:ext>
            </a:extLst>
          </p:cNvPr>
          <p:cNvSpPr>
            <a:spLocks noGrp="1"/>
          </p:cNvSpPr>
          <p:nvPr>
            <p:ph type="title"/>
          </p:nvPr>
        </p:nvSpPr>
        <p:spPr>
          <a:xfrm>
            <a:off x="5297762" y="329184"/>
            <a:ext cx="6251110" cy="1783080"/>
          </a:xfrm>
        </p:spPr>
        <p:txBody>
          <a:bodyPr anchor="b">
            <a:normAutofit/>
          </a:bodyPr>
          <a:lstStyle/>
          <a:p>
            <a:r>
              <a:rPr lang="en-US" sz="5400"/>
              <a:t>Exit Ticket</a:t>
            </a:r>
          </a:p>
        </p:txBody>
      </p:sp>
      <p:pic>
        <p:nvPicPr>
          <p:cNvPr id="7170" name="Picture 2" descr="Iron Pillar, Delhi | Qutub Minar | Timings | Tickets | How to Reach -  Holidify">
            <a:extLst>
              <a:ext uri="{FF2B5EF4-FFF2-40B4-BE49-F238E27FC236}">
                <a16:creationId xmlns:a16="http://schemas.microsoft.com/office/drawing/2014/main" id="{ED674005-D0E1-6639-1BEE-7A5F81BC07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07" r="5045"/>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17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54065E5-93A0-FF75-5901-C33B78FC1955}"/>
              </a:ext>
            </a:extLst>
          </p:cNvPr>
          <p:cNvSpPr>
            <a:spLocks noGrp="1"/>
          </p:cNvSpPr>
          <p:nvPr>
            <p:ph idx="1"/>
          </p:nvPr>
        </p:nvSpPr>
        <p:spPr>
          <a:xfrm>
            <a:off x="5297762" y="2706624"/>
            <a:ext cx="6251110" cy="3483864"/>
          </a:xfrm>
        </p:spPr>
        <p:txBody>
          <a:bodyPr>
            <a:normAutofit/>
          </a:bodyPr>
          <a:lstStyle/>
          <a:p>
            <a:r>
              <a:rPr lang="en-US" sz="2200" dirty="0"/>
              <a:t>How do historians know that metal workers in the Gupta empire made great progress in metallurgy?</a:t>
            </a:r>
          </a:p>
          <a:p>
            <a:pPr lvl="1"/>
            <a:r>
              <a:rPr lang="en-US" dirty="0"/>
              <a:t>The Iron Pillar of Delhi was made…</a:t>
            </a:r>
          </a:p>
        </p:txBody>
      </p:sp>
    </p:spTree>
    <p:extLst>
      <p:ext uri="{BB962C8B-B14F-4D97-AF65-F5344CB8AC3E}">
        <p14:creationId xmlns:p14="http://schemas.microsoft.com/office/powerpoint/2010/main" val="37399452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C9A513-1E88-9282-55D3-DC5133BA628B}"/>
              </a:ext>
            </a:extLst>
          </p:cNvPr>
          <p:cNvSpPr>
            <a:spLocks noGrp="1"/>
          </p:cNvSpPr>
          <p:nvPr>
            <p:ph type="title"/>
          </p:nvPr>
        </p:nvSpPr>
        <p:spPr>
          <a:xfrm>
            <a:off x="5297762" y="329184"/>
            <a:ext cx="6251110" cy="1783080"/>
          </a:xfrm>
        </p:spPr>
        <p:txBody>
          <a:bodyPr anchor="b">
            <a:normAutofit/>
          </a:bodyPr>
          <a:lstStyle/>
          <a:p>
            <a:r>
              <a:rPr lang="en-US" sz="5400"/>
              <a:t>Exit Ticket</a:t>
            </a:r>
          </a:p>
        </p:txBody>
      </p:sp>
      <p:pic>
        <p:nvPicPr>
          <p:cNvPr id="7170" name="Picture 2" descr="Iron Pillar, Delhi | Qutub Minar | Timings | Tickets | How to Reach -  Holidify">
            <a:extLst>
              <a:ext uri="{FF2B5EF4-FFF2-40B4-BE49-F238E27FC236}">
                <a16:creationId xmlns:a16="http://schemas.microsoft.com/office/drawing/2014/main" id="{ED674005-D0E1-6639-1BEE-7A5F81BC07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07" r="5045"/>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17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54065E5-93A0-FF75-5901-C33B78FC1955}"/>
              </a:ext>
            </a:extLst>
          </p:cNvPr>
          <p:cNvSpPr>
            <a:spLocks noGrp="1"/>
          </p:cNvSpPr>
          <p:nvPr>
            <p:ph idx="1"/>
          </p:nvPr>
        </p:nvSpPr>
        <p:spPr>
          <a:xfrm>
            <a:off x="5297762" y="2706624"/>
            <a:ext cx="6251110" cy="3483864"/>
          </a:xfrm>
        </p:spPr>
        <p:txBody>
          <a:bodyPr>
            <a:normAutofit/>
          </a:bodyPr>
          <a:lstStyle/>
          <a:p>
            <a:r>
              <a:rPr lang="en-US" sz="2200" dirty="0"/>
              <a:t>How do historians know that metal workers in the Gupta empire made great progress in metallurgy?</a:t>
            </a:r>
          </a:p>
          <a:p>
            <a:pPr lvl="1"/>
            <a:r>
              <a:rPr lang="en-US" sz="2200" dirty="0"/>
              <a:t>The Iron Pillar of Delhi was made in Gupta times from one piece of iron and has not rusted even though it is over 1500 years old.</a:t>
            </a:r>
          </a:p>
        </p:txBody>
      </p:sp>
    </p:spTree>
    <p:extLst>
      <p:ext uri="{BB962C8B-B14F-4D97-AF65-F5344CB8AC3E}">
        <p14:creationId xmlns:p14="http://schemas.microsoft.com/office/powerpoint/2010/main" val="303695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5" name="Rectangle 13324">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318" name="Picture 6" descr="India's Trains Are Insanely Crowded - Business Insider">
            <a:extLst>
              <a:ext uri="{FF2B5EF4-FFF2-40B4-BE49-F238E27FC236}">
                <a16:creationId xmlns:a16="http://schemas.microsoft.com/office/drawing/2014/main" id="{FC482873-3949-D166-DC5D-D366B11F4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638" r="-2" b="15466"/>
          <a:stretch/>
        </p:blipFill>
        <p:spPr bwMode="auto">
          <a:xfrm>
            <a:off x="321730" y="321732"/>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Public Transport Developments in Indian Cities - Intelligent Transport">
            <a:extLst>
              <a:ext uri="{FF2B5EF4-FFF2-40B4-BE49-F238E27FC236}">
                <a16:creationId xmlns:a16="http://schemas.microsoft.com/office/drawing/2014/main" id="{DE79156A-BC76-27BE-B2F8-B1B87E2A3A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412" r="-2" b="5649"/>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Tuk Tuks in India | Tastemade">
            <a:extLst>
              <a:ext uri="{FF2B5EF4-FFF2-40B4-BE49-F238E27FC236}">
                <a16:creationId xmlns:a16="http://schemas.microsoft.com/office/drawing/2014/main" id="{C15394C2-401D-8284-9146-D4A0735490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087" r="3" b="3"/>
          <a:stretch/>
        </p:blipFill>
        <p:spPr bwMode="auto">
          <a:xfrm>
            <a:off x="6195373" y="321733"/>
            <a:ext cx="5674897"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32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ndia's 5 million stray cows are sacred—and a growing nuisance">
            <a:extLst>
              <a:ext uri="{FF2B5EF4-FFF2-40B4-BE49-F238E27FC236}">
                <a16:creationId xmlns:a16="http://schemas.microsoft.com/office/drawing/2014/main" id="{995870C1-F302-5BF6-65CC-9563DDE977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325" y="0"/>
            <a:ext cx="102917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033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43" name="Rectangle 143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338" name="Picture 2" descr="What Is The Indian Subcontinent? - WorldAtlas">
            <a:extLst>
              <a:ext uri="{FF2B5EF4-FFF2-40B4-BE49-F238E27FC236}">
                <a16:creationId xmlns:a16="http://schemas.microsoft.com/office/drawing/2014/main" id="{87A5C4A0-185F-227A-F36C-D903B8C07E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574" b="2163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208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7" name="Rectangle 1536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362" name="Picture 2" descr="The Geopolitics of India: A Shifting, Self-Contained World">
            <a:extLst>
              <a:ext uri="{FF2B5EF4-FFF2-40B4-BE49-F238E27FC236}">
                <a16:creationId xmlns:a16="http://schemas.microsoft.com/office/drawing/2014/main" id="{1E2B126A-DCAF-C0AE-3E12-8BFBB48171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497" b="1529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66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undefined">
            <a:extLst>
              <a:ext uri="{FF2B5EF4-FFF2-40B4-BE49-F238E27FC236}">
                <a16:creationId xmlns:a16="http://schemas.microsoft.com/office/drawing/2014/main" id="{FAEB7C25-1563-A98F-30B9-F00F17A314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017" y="428263"/>
            <a:ext cx="8001965" cy="6001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054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7" name="Rectangle 174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7412" name="Picture 4" descr="Mount Everest">
            <a:extLst>
              <a:ext uri="{FF2B5EF4-FFF2-40B4-BE49-F238E27FC236}">
                <a16:creationId xmlns:a16="http://schemas.microsoft.com/office/drawing/2014/main" id="{E04F0A5D-C4DE-D632-305E-5DD6062533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207" b="1316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154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List of Major Rivers of India - River System, Map, Names, Longest Rivers">
            <a:extLst>
              <a:ext uri="{FF2B5EF4-FFF2-40B4-BE49-F238E27FC236}">
                <a16:creationId xmlns:a16="http://schemas.microsoft.com/office/drawing/2014/main" id="{C985CD36-DF01-455F-FB93-B4982A69A2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019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ndus Valley Civilisation - Wikipedia">
            <a:extLst>
              <a:ext uri="{FF2B5EF4-FFF2-40B4-BE49-F238E27FC236}">
                <a16:creationId xmlns:a16="http://schemas.microsoft.com/office/drawing/2014/main" id="{552AFF8A-A2AD-0106-AF6D-08776F827B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950" y="0"/>
            <a:ext cx="84201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999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here to Celebrate Holi, What Is Holi">
            <a:extLst>
              <a:ext uri="{FF2B5EF4-FFF2-40B4-BE49-F238E27FC236}">
                <a16:creationId xmlns:a16="http://schemas.microsoft.com/office/drawing/2014/main" id="{93FB994A-14EF-622C-435C-B7E112264A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171" r="-1"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0CD666-4AF4-59D2-09E6-444215CF4030}"/>
              </a:ext>
            </a:extLst>
          </p:cNvPr>
          <p:cNvSpPr>
            <a:spLocks noGrp="1"/>
          </p:cNvSpPr>
          <p:nvPr>
            <p:ph type="title"/>
          </p:nvPr>
        </p:nvSpPr>
        <p:spPr>
          <a:xfrm>
            <a:off x="7531610" y="365125"/>
            <a:ext cx="3822189" cy="1899912"/>
          </a:xfrm>
        </p:spPr>
        <p:txBody>
          <a:bodyPr>
            <a:normAutofit/>
          </a:bodyPr>
          <a:lstStyle/>
          <a:p>
            <a:r>
              <a:rPr lang="en-US" sz="4000"/>
              <a:t>Do Now</a:t>
            </a:r>
          </a:p>
        </p:txBody>
      </p:sp>
      <p:sp>
        <p:nvSpPr>
          <p:cNvPr id="3" name="Content Placeholder 2">
            <a:extLst>
              <a:ext uri="{FF2B5EF4-FFF2-40B4-BE49-F238E27FC236}">
                <a16:creationId xmlns:a16="http://schemas.microsoft.com/office/drawing/2014/main" id="{F30719B2-20ED-5A0C-AFB3-0468844A2F04}"/>
              </a:ext>
            </a:extLst>
          </p:cNvPr>
          <p:cNvSpPr>
            <a:spLocks noGrp="1"/>
          </p:cNvSpPr>
          <p:nvPr>
            <p:ph idx="1"/>
          </p:nvPr>
        </p:nvSpPr>
        <p:spPr>
          <a:xfrm>
            <a:off x="7531610" y="2434201"/>
            <a:ext cx="3822189" cy="3742762"/>
          </a:xfrm>
        </p:spPr>
        <p:txBody>
          <a:bodyPr>
            <a:normAutofit/>
          </a:bodyPr>
          <a:lstStyle/>
          <a:p>
            <a:r>
              <a:rPr lang="en-US" sz="2000" dirty="0"/>
              <a:t>Write down three things you know about India.</a:t>
            </a:r>
          </a:p>
          <a:p>
            <a:pPr lvl="1"/>
            <a:r>
              <a:rPr lang="en-US" sz="1600" dirty="0"/>
              <a:t>India has over 1 billion people.</a:t>
            </a:r>
          </a:p>
          <a:p>
            <a:pPr lvl="1"/>
            <a:r>
              <a:rPr lang="en-US" sz="1600" dirty="0"/>
              <a:t>India used to be a British colony.</a:t>
            </a:r>
          </a:p>
          <a:p>
            <a:pPr lvl="1"/>
            <a:r>
              <a:rPr lang="en-US" sz="1600" dirty="0"/>
              <a:t>India has 22 official languages and is the second-most English-speaking country in the world.</a:t>
            </a:r>
          </a:p>
          <a:p>
            <a:pPr lvl="1"/>
            <a:endParaRPr lang="en-US" sz="1600" dirty="0"/>
          </a:p>
        </p:txBody>
      </p:sp>
    </p:spTree>
    <p:extLst>
      <p:ext uri="{BB962C8B-B14F-4D97-AF65-F5344CB8AC3E}">
        <p14:creationId xmlns:p14="http://schemas.microsoft.com/office/powerpoint/2010/main" val="3865231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Urban and Town Planning of Indus Valley Civilization">
            <a:extLst>
              <a:ext uri="{FF2B5EF4-FFF2-40B4-BE49-F238E27FC236}">
                <a16:creationId xmlns:a16="http://schemas.microsoft.com/office/drawing/2014/main" id="{2E1D1B3C-44AE-F578-C8E4-C9B82F1FB2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0"/>
            <a:ext cx="82327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171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22" name="Rectangle 21521">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1506" name="Picture 2" descr="Indus Valley Civilization – Tourism Development Corporation of Punjab">
            <a:extLst>
              <a:ext uri="{FF2B5EF4-FFF2-40B4-BE49-F238E27FC236}">
                <a16:creationId xmlns:a16="http://schemas.microsoft.com/office/drawing/2014/main" id="{8B0758D3-9508-A16A-254F-796C891F68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578" r="8495" b="-1"/>
          <a:stretch/>
        </p:blipFill>
        <p:spPr bwMode="auto">
          <a:xfrm>
            <a:off x="321731" y="557189"/>
            <a:ext cx="5668684" cy="5743618"/>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40D9B1CF-9BC6-6472-EE35-8D358F7E3E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190" r="15706" b="-2"/>
          <a:stretch/>
        </p:blipFill>
        <p:spPr bwMode="auto">
          <a:xfrm>
            <a:off x="6195375" y="557189"/>
            <a:ext cx="5674893" cy="5743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38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0" name="Picture 2" descr="Granary,&quot; Harappa | Harappa">
            <a:extLst>
              <a:ext uri="{FF2B5EF4-FFF2-40B4-BE49-F238E27FC236}">
                <a16:creationId xmlns:a16="http://schemas.microsoft.com/office/drawing/2014/main" id="{9DEA83A3-71C7-8506-5326-48DEF8FA4B3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1676136"/>
            <a:ext cx="5291666" cy="3505728"/>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descr="Harappa Great Granary">
            <a:extLst>
              <a:ext uri="{FF2B5EF4-FFF2-40B4-BE49-F238E27FC236}">
                <a16:creationId xmlns:a16="http://schemas.microsoft.com/office/drawing/2014/main" id="{BCE02C82-7404-C940-974D-AF2E23C8653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6865" y="1940719"/>
            <a:ext cx="5291667" cy="2976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052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3E0AC0-E6B7-1F7B-A293-7FBBF5E2E111}"/>
              </a:ext>
            </a:extLst>
          </p:cNvPr>
          <p:cNvSpPr>
            <a:spLocks noGrp="1"/>
          </p:cNvSpPr>
          <p:nvPr>
            <p:ph type="title"/>
          </p:nvPr>
        </p:nvSpPr>
        <p:spPr>
          <a:xfrm>
            <a:off x="1285240" y="1050595"/>
            <a:ext cx="8074815" cy="1618489"/>
          </a:xfrm>
        </p:spPr>
        <p:txBody>
          <a:bodyPr anchor="ctr">
            <a:normAutofit/>
          </a:bodyPr>
          <a:lstStyle/>
          <a:p>
            <a:r>
              <a:rPr lang="en-US" sz="5000"/>
              <a:t>Table Talk (or you have to write it out for a grade)</a:t>
            </a:r>
          </a:p>
        </p:txBody>
      </p:sp>
      <p:sp>
        <p:nvSpPr>
          <p:cNvPr id="3" name="Content Placeholder 2">
            <a:extLst>
              <a:ext uri="{FF2B5EF4-FFF2-40B4-BE49-F238E27FC236}">
                <a16:creationId xmlns:a16="http://schemas.microsoft.com/office/drawing/2014/main" id="{4B85374C-E859-C626-FE66-AD5E8D7779FC}"/>
              </a:ext>
            </a:extLst>
          </p:cNvPr>
          <p:cNvSpPr>
            <a:spLocks noGrp="1"/>
          </p:cNvSpPr>
          <p:nvPr>
            <p:ph idx="1"/>
          </p:nvPr>
        </p:nvSpPr>
        <p:spPr>
          <a:xfrm>
            <a:off x="1285240" y="2969469"/>
            <a:ext cx="8074815" cy="2800395"/>
          </a:xfrm>
        </p:spPr>
        <p:txBody>
          <a:bodyPr anchor="t">
            <a:normAutofit/>
          </a:bodyPr>
          <a:lstStyle/>
          <a:p>
            <a:r>
              <a:rPr lang="en-US" sz="2400" dirty="0"/>
              <a:t>How did the river valley civilizations get to the point where they could trade?</a:t>
            </a:r>
          </a:p>
          <a:p>
            <a:pPr lvl="1"/>
            <a:r>
              <a:rPr lang="en-US" dirty="0"/>
              <a:t>Meaning, what steps had to happen before trade could being?</a:t>
            </a:r>
          </a:p>
          <a:p>
            <a:pPr lvl="1"/>
            <a:r>
              <a:rPr lang="en-US" dirty="0"/>
              <a:t>I will get you started…</a:t>
            </a:r>
          </a:p>
          <a:p>
            <a:pPr lvl="2"/>
            <a:r>
              <a:rPr lang="en-US" sz="2400" dirty="0"/>
              <a:t>Step 1: Farms produced surplus crops…</a:t>
            </a:r>
          </a:p>
          <a:p>
            <a:pPr lvl="3"/>
            <a:r>
              <a:rPr lang="en-US" sz="2400" dirty="0"/>
              <a:t>You come up with the rest </a:t>
            </a:r>
            <a:r>
              <a:rPr lang="en-US" sz="2400" dirty="0">
                <a:sym typeface="Wingdings" panose="05000000000000000000" pitchFamily="2" charset="2"/>
              </a:rPr>
              <a:t></a:t>
            </a:r>
            <a:endParaRPr lang="en-US" sz="2400" dirty="0"/>
          </a:p>
        </p:txBody>
      </p:sp>
    </p:spTree>
    <p:extLst>
      <p:ext uri="{BB962C8B-B14F-4D97-AF65-F5344CB8AC3E}">
        <p14:creationId xmlns:p14="http://schemas.microsoft.com/office/powerpoint/2010/main" val="2728543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9" name="Rectangle 2355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3554" name="Picture 2" descr="Explore The Indus Valley Civilisation: Must-See Sites In South Asia">
            <a:extLst>
              <a:ext uri="{FF2B5EF4-FFF2-40B4-BE49-F238E27FC236}">
                <a16:creationId xmlns:a16="http://schemas.microsoft.com/office/drawing/2014/main" id="{4AFB0F16-18CA-12EC-4F87-337EF79EF7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815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Why we still can't Crack the Indus Valley Script?">
            <a:extLst>
              <a:ext uri="{FF2B5EF4-FFF2-40B4-BE49-F238E27FC236}">
                <a16:creationId xmlns:a16="http://schemas.microsoft.com/office/drawing/2014/main" id="{013A5891-D01B-E7B5-E9E1-45B5CC73B0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013" y="342900"/>
            <a:ext cx="8181975"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23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14" name="Rectangle 25613">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5" name="Rectangle 25614">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29277C-0948-0E92-F613-A65FD5A0BB39}"/>
              </a:ext>
            </a:extLst>
          </p:cNvPr>
          <p:cNvSpPr>
            <a:spLocks noGrp="1"/>
          </p:cNvSpPr>
          <p:nvPr>
            <p:ph type="title"/>
          </p:nvPr>
        </p:nvSpPr>
        <p:spPr>
          <a:xfrm>
            <a:off x="7320466" y="609600"/>
            <a:ext cx="4140014" cy="1330839"/>
          </a:xfrm>
        </p:spPr>
        <p:txBody>
          <a:bodyPr>
            <a:normAutofit/>
          </a:bodyPr>
          <a:lstStyle/>
          <a:p>
            <a:r>
              <a:rPr lang="en-US"/>
              <a:t>Exit Ticket</a:t>
            </a:r>
            <a:endParaRPr lang="en-US" dirty="0"/>
          </a:p>
        </p:txBody>
      </p:sp>
      <p:pic>
        <p:nvPicPr>
          <p:cNvPr id="25602" name="Picture 2" descr="9 reasons why you'll fall in love with the culture in India">
            <a:extLst>
              <a:ext uri="{FF2B5EF4-FFF2-40B4-BE49-F238E27FC236}">
                <a16:creationId xmlns:a16="http://schemas.microsoft.com/office/drawing/2014/main" id="{1EEC4F33-5045-ECFD-D73F-E3053CA98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663" r="21161" b="-1"/>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3DADB61-E08A-5FAF-896F-1A927E953A09}"/>
              </a:ext>
            </a:extLst>
          </p:cNvPr>
          <p:cNvSpPr>
            <a:spLocks noGrp="1"/>
          </p:cNvSpPr>
          <p:nvPr>
            <p:ph idx="1"/>
          </p:nvPr>
        </p:nvSpPr>
        <p:spPr>
          <a:xfrm>
            <a:off x="7320465" y="2194102"/>
            <a:ext cx="4140013" cy="3908586"/>
          </a:xfrm>
        </p:spPr>
        <p:txBody>
          <a:bodyPr>
            <a:normAutofit/>
          </a:bodyPr>
          <a:lstStyle/>
          <a:p>
            <a:r>
              <a:rPr lang="en-US" sz="2000"/>
              <a:t>What were some of the innovations of the Indus Valley civilization?</a:t>
            </a:r>
          </a:p>
        </p:txBody>
      </p:sp>
    </p:spTree>
    <p:extLst>
      <p:ext uri="{BB962C8B-B14F-4D97-AF65-F5344CB8AC3E}">
        <p14:creationId xmlns:p14="http://schemas.microsoft.com/office/powerpoint/2010/main" val="3161461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14" name="Rectangle 25613">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5" name="Rectangle 25614">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29277C-0948-0E92-F613-A65FD5A0BB39}"/>
              </a:ext>
            </a:extLst>
          </p:cNvPr>
          <p:cNvSpPr>
            <a:spLocks noGrp="1"/>
          </p:cNvSpPr>
          <p:nvPr>
            <p:ph type="title"/>
          </p:nvPr>
        </p:nvSpPr>
        <p:spPr>
          <a:xfrm>
            <a:off x="7320466" y="609600"/>
            <a:ext cx="4140014" cy="1330839"/>
          </a:xfrm>
        </p:spPr>
        <p:txBody>
          <a:bodyPr>
            <a:normAutofit/>
          </a:bodyPr>
          <a:lstStyle/>
          <a:p>
            <a:r>
              <a:rPr lang="en-US"/>
              <a:t>Exit Ticket</a:t>
            </a:r>
            <a:endParaRPr lang="en-US" dirty="0"/>
          </a:p>
        </p:txBody>
      </p:sp>
      <p:pic>
        <p:nvPicPr>
          <p:cNvPr id="25602" name="Picture 2" descr="9 reasons why you'll fall in love with the culture in India">
            <a:extLst>
              <a:ext uri="{FF2B5EF4-FFF2-40B4-BE49-F238E27FC236}">
                <a16:creationId xmlns:a16="http://schemas.microsoft.com/office/drawing/2014/main" id="{1EEC4F33-5045-ECFD-D73F-E3053CA98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663" r="21161" b="-1"/>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3DADB61-E08A-5FAF-896F-1A927E953A09}"/>
              </a:ext>
            </a:extLst>
          </p:cNvPr>
          <p:cNvSpPr>
            <a:spLocks noGrp="1"/>
          </p:cNvSpPr>
          <p:nvPr>
            <p:ph idx="1"/>
          </p:nvPr>
        </p:nvSpPr>
        <p:spPr>
          <a:xfrm>
            <a:off x="7320465" y="2194102"/>
            <a:ext cx="4140013" cy="3908586"/>
          </a:xfrm>
        </p:spPr>
        <p:txBody>
          <a:bodyPr>
            <a:normAutofit/>
          </a:bodyPr>
          <a:lstStyle/>
          <a:p>
            <a:r>
              <a:rPr lang="en-US" sz="2000" dirty="0"/>
              <a:t>What were some of the innovations of the Indus Valley civilization?</a:t>
            </a:r>
          </a:p>
          <a:p>
            <a:pPr lvl="1"/>
            <a:r>
              <a:rPr lang="en-US" sz="1600" dirty="0"/>
              <a:t>They had houses with bathrooms and trash chutes and a sewage system. They created an advanced system of weights and measures.</a:t>
            </a:r>
          </a:p>
        </p:txBody>
      </p:sp>
    </p:spTree>
    <p:extLst>
      <p:ext uri="{BB962C8B-B14F-4D97-AF65-F5344CB8AC3E}">
        <p14:creationId xmlns:p14="http://schemas.microsoft.com/office/powerpoint/2010/main" val="3575102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493638-064D-C667-3EF3-E5652D7EA649}"/>
              </a:ext>
            </a:extLst>
          </p:cNvPr>
          <p:cNvSpPr>
            <a:spLocks noGrp="1"/>
          </p:cNvSpPr>
          <p:nvPr>
            <p:ph type="title"/>
          </p:nvPr>
        </p:nvSpPr>
        <p:spPr>
          <a:xfrm>
            <a:off x="838201" y="365125"/>
            <a:ext cx="5251316" cy="1807305"/>
          </a:xfrm>
        </p:spPr>
        <p:txBody>
          <a:bodyPr>
            <a:normAutofit/>
          </a:bodyPr>
          <a:lstStyle/>
          <a:p>
            <a:r>
              <a:rPr lang="en-US"/>
              <a:t>Do Now</a:t>
            </a:r>
          </a:p>
        </p:txBody>
      </p:sp>
      <p:sp>
        <p:nvSpPr>
          <p:cNvPr id="3" name="Content Placeholder 2">
            <a:extLst>
              <a:ext uri="{FF2B5EF4-FFF2-40B4-BE49-F238E27FC236}">
                <a16:creationId xmlns:a16="http://schemas.microsoft.com/office/drawing/2014/main" id="{BDBCEE29-B37E-CDFA-E97C-8DDF66D5A5AC}"/>
              </a:ext>
            </a:extLst>
          </p:cNvPr>
          <p:cNvSpPr>
            <a:spLocks noGrp="1"/>
          </p:cNvSpPr>
          <p:nvPr>
            <p:ph idx="1"/>
          </p:nvPr>
        </p:nvSpPr>
        <p:spPr>
          <a:xfrm>
            <a:off x="838200" y="2333297"/>
            <a:ext cx="4619621" cy="3843666"/>
          </a:xfrm>
        </p:spPr>
        <p:txBody>
          <a:bodyPr>
            <a:normAutofit/>
          </a:bodyPr>
          <a:lstStyle/>
          <a:p>
            <a:r>
              <a:rPr lang="en-US" sz="1700" dirty="0"/>
              <a:t>How was a granary used?</a:t>
            </a:r>
          </a:p>
        </p:txBody>
      </p:sp>
      <p:pic>
        <p:nvPicPr>
          <p:cNvPr id="1026" name="Picture 2" descr="Two-hundred-year drought doomed Indus Valley Civilization | Nature">
            <a:extLst>
              <a:ext uri="{FF2B5EF4-FFF2-40B4-BE49-F238E27FC236}">
                <a16:creationId xmlns:a16="http://schemas.microsoft.com/office/drawing/2014/main" id="{A61E33BD-994A-5A08-BEB9-9F734ECEB9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491" r="21644"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346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493638-064D-C667-3EF3-E5652D7EA649}"/>
              </a:ext>
            </a:extLst>
          </p:cNvPr>
          <p:cNvSpPr>
            <a:spLocks noGrp="1"/>
          </p:cNvSpPr>
          <p:nvPr>
            <p:ph type="title"/>
          </p:nvPr>
        </p:nvSpPr>
        <p:spPr>
          <a:xfrm>
            <a:off x="838201" y="365125"/>
            <a:ext cx="5251316" cy="1807305"/>
          </a:xfrm>
        </p:spPr>
        <p:txBody>
          <a:bodyPr>
            <a:normAutofit/>
          </a:bodyPr>
          <a:lstStyle/>
          <a:p>
            <a:r>
              <a:rPr lang="en-US"/>
              <a:t>Do Now</a:t>
            </a:r>
          </a:p>
        </p:txBody>
      </p:sp>
      <p:sp>
        <p:nvSpPr>
          <p:cNvPr id="3" name="Content Placeholder 2">
            <a:extLst>
              <a:ext uri="{FF2B5EF4-FFF2-40B4-BE49-F238E27FC236}">
                <a16:creationId xmlns:a16="http://schemas.microsoft.com/office/drawing/2014/main" id="{BDBCEE29-B37E-CDFA-E97C-8DDF66D5A5AC}"/>
              </a:ext>
            </a:extLst>
          </p:cNvPr>
          <p:cNvSpPr>
            <a:spLocks noGrp="1"/>
          </p:cNvSpPr>
          <p:nvPr>
            <p:ph idx="1"/>
          </p:nvPr>
        </p:nvSpPr>
        <p:spPr>
          <a:xfrm>
            <a:off x="838200" y="2333297"/>
            <a:ext cx="4619621" cy="3843666"/>
          </a:xfrm>
        </p:spPr>
        <p:txBody>
          <a:bodyPr>
            <a:normAutofit/>
          </a:bodyPr>
          <a:lstStyle/>
          <a:p>
            <a:r>
              <a:rPr lang="en-US" sz="1700" dirty="0"/>
              <a:t>How was a granary used?</a:t>
            </a:r>
          </a:p>
          <a:p>
            <a:pPr lvl="1"/>
            <a:r>
              <a:rPr lang="en-US" sz="1300" dirty="0"/>
              <a:t>A granary was used to store surplus grain until it was ready to be used or traded.</a:t>
            </a:r>
          </a:p>
        </p:txBody>
      </p:sp>
      <p:pic>
        <p:nvPicPr>
          <p:cNvPr id="1026" name="Picture 2" descr="Two-hundred-year drought doomed Indus Valley Civilization | Nature">
            <a:extLst>
              <a:ext uri="{FF2B5EF4-FFF2-40B4-BE49-F238E27FC236}">
                <a16:creationId xmlns:a16="http://schemas.microsoft.com/office/drawing/2014/main" id="{A61E33BD-994A-5A08-BEB9-9F734ECEB9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491" r="21644"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726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0" name="Rectangle 3089">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6" name="Picture 4" descr="India | History, Map, Population, Economy, &amp; Facts | Britannica">
            <a:extLst>
              <a:ext uri="{FF2B5EF4-FFF2-40B4-BE49-F238E27FC236}">
                <a16:creationId xmlns:a16="http://schemas.microsoft.com/office/drawing/2014/main" id="{24648253-1EF8-6959-06BD-5A4490E4A2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525" r="-1" b="16591"/>
          <a:stretch/>
        </p:blipFill>
        <p:spPr bwMode="auto">
          <a:xfrm>
            <a:off x="-1" y="10"/>
            <a:ext cx="737005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ndia - Wikipedia">
            <a:extLst>
              <a:ext uri="{FF2B5EF4-FFF2-40B4-BE49-F238E27FC236}">
                <a16:creationId xmlns:a16="http://schemas.microsoft.com/office/drawing/2014/main" id="{F210A63E-A6E6-4ACB-3037-7439B4848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98" r="3108" b="-4"/>
          <a:stretch/>
        </p:blipFill>
        <p:spPr bwMode="auto">
          <a:xfrm>
            <a:off x="7534656" y="1"/>
            <a:ext cx="4657344" cy="33467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46,592 India Space Stock Photos - Free &amp; Royalty-Free Stock Photos from  Dreamstime">
            <a:extLst>
              <a:ext uri="{FF2B5EF4-FFF2-40B4-BE49-F238E27FC236}">
                <a16:creationId xmlns:a16="http://schemas.microsoft.com/office/drawing/2014/main" id="{7F93A2AE-DE82-166B-395F-4FF963B200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0177" r="-3" b="-3"/>
          <a:stretch/>
        </p:blipFill>
        <p:spPr bwMode="auto">
          <a:xfrm>
            <a:off x="7534654" y="3511296"/>
            <a:ext cx="4657346" cy="334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4750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World's tallest statue opens to the public in India">
            <a:extLst>
              <a:ext uri="{FF2B5EF4-FFF2-40B4-BE49-F238E27FC236}">
                <a16:creationId xmlns:a16="http://schemas.microsoft.com/office/drawing/2014/main" id="{3B990914-4D6F-4B3B-725A-7B868F90A8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280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dia in the Vedic Age, 1500 BCE-500 BCE (Illustration) - World History  Encyclopedia">
            <a:extLst>
              <a:ext uri="{FF2B5EF4-FFF2-40B4-BE49-F238E27FC236}">
                <a16:creationId xmlns:a16="http://schemas.microsoft.com/office/drawing/2014/main" id="{5CD05929-091A-E5AA-73C5-B307CE134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0"/>
            <a:ext cx="38576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6701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edas - Wikipedia">
            <a:extLst>
              <a:ext uri="{FF2B5EF4-FFF2-40B4-BE49-F238E27FC236}">
                <a16:creationId xmlns:a16="http://schemas.microsoft.com/office/drawing/2014/main" id="{2DDD216C-1147-34BE-F5C1-3862C2C90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7575"/>
            <a:ext cx="12192000" cy="502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249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The Indo-Aryans | Cradle of Civilization">
            <a:extLst>
              <a:ext uri="{FF2B5EF4-FFF2-40B4-BE49-F238E27FC236}">
                <a16:creationId xmlns:a16="http://schemas.microsoft.com/office/drawing/2014/main" id="{3334CFF8-D591-A200-098E-432385FBD0F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99008" y="643466"/>
            <a:ext cx="6793984"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1660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6" name="Picture 6">
            <a:extLst>
              <a:ext uri="{FF2B5EF4-FFF2-40B4-BE49-F238E27FC236}">
                <a16:creationId xmlns:a16="http://schemas.microsoft.com/office/drawing/2014/main" id="{FD99BB38-3AC3-5DF9-9262-0EB60694DDD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1795198"/>
            <a:ext cx="5291666" cy="326760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4F4564E9-9B52-878D-2B91-85D1FA0E231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6865" y="2205302"/>
            <a:ext cx="5291667" cy="2447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401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 wanna read the vedas, what source of books should i read? and is there  any chronological order to read the vedas? : r/hinduism">
            <a:extLst>
              <a:ext uri="{FF2B5EF4-FFF2-40B4-BE49-F238E27FC236}">
                <a16:creationId xmlns:a16="http://schemas.microsoft.com/office/drawing/2014/main" id="{2EFA3289-03D6-A02A-6CC3-0E28AD79DA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013" y="471488"/>
            <a:ext cx="10467975" cy="5915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6803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Indo-Aryan migrations - Wikipedia">
            <a:extLst>
              <a:ext uri="{FF2B5EF4-FFF2-40B4-BE49-F238E27FC236}">
                <a16:creationId xmlns:a16="http://schemas.microsoft.com/office/drawing/2014/main" id="{9E1E5556-538F-C6C5-2C6D-AD46645C0B6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4632" y="2109015"/>
            <a:ext cx="3517119" cy="2633824"/>
          </a:xfrm>
          <a:prstGeom prst="rect">
            <a:avLst/>
          </a:prstGeom>
          <a:noFill/>
          <a:extLst>
            <a:ext uri="{909E8E84-426E-40DD-AFC4-6F175D3DCCD1}">
              <a14:hiddenFill xmlns:a14="http://schemas.microsoft.com/office/drawing/2010/main">
                <a:solidFill>
                  <a:srgbClr val="FFFFFF"/>
                </a:solidFill>
              </a14:hiddenFill>
            </a:ext>
          </a:extLst>
        </p:spPr>
      </p:pic>
      <p:cxnSp>
        <p:nvCxnSpPr>
          <p:cNvPr id="7179" name="Straight Connector 7178">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174" name="Picture 6" descr="India Aryan Civilization - HISTORY'S HISTORIES You are history. We are the  future.">
            <a:extLst>
              <a:ext uri="{FF2B5EF4-FFF2-40B4-BE49-F238E27FC236}">
                <a16:creationId xmlns:a16="http://schemas.microsoft.com/office/drawing/2014/main" id="{914D612A-03A1-D2FD-9D45-815376C3823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10676" y="2249760"/>
            <a:ext cx="3537345" cy="2352334"/>
          </a:xfrm>
          <a:prstGeom prst="rect">
            <a:avLst/>
          </a:prstGeom>
          <a:noFill/>
          <a:extLst>
            <a:ext uri="{909E8E84-426E-40DD-AFC4-6F175D3DCCD1}">
              <a14:hiddenFill xmlns:a14="http://schemas.microsoft.com/office/drawing/2010/main">
                <a:solidFill>
                  <a:srgbClr val="FFFFFF"/>
                </a:solidFill>
              </a14:hiddenFill>
            </a:ext>
          </a:extLst>
        </p:spPr>
      </p:pic>
      <p:cxnSp>
        <p:nvCxnSpPr>
          <p:cNvPr id="7181" name="Straight Connector 7180">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172" name="Picture 4" descr="Indo-Aryan migrations - Wikipedia">
            <a:extLst>
              <a:ext uri="{FF2B5EF4-FFF2-40B4-BE49-F238E27FC236}">
                <a16:creationId xmlns:a16="http://schemas.microsoft.com/office/drawing/2014/main" id="{69A6E811-2C77-B603-1006-E99DDE5CE4B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62336" y="2210923"/>
            <a:ext cx="3517120" cy="2430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6124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8" name="Picture 6" descr="Vedic Period - New World Encyclopedia">
            <a:extLst>
              <a:ext uri="{FF2B5EF4-FFF2-40B4-BE49-F238E27FC236}">
                <a16:creationId xmlns:a16="http://schemas.microsoft.com/office/drawing/2014/main" id="{D4E9BED1-6EA1-7999-000C-BA16F6A38DD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2217" y="643467"/>
            <a:ext cx="4974166" cy="5571066"/>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The Origin Of Vedic Civilization – Eduindex News">
            <a:extLst>
              <a:ext uri="{FF2B5EF4-FFF2-40B4-BE49-F238E27FC236}">
                <a16:creationId xmlns:a16="http://schemas.microsoft.com/office/drawing/2014/main" id="{82AD64DA-104E-4354-650B-8A5AE796633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6865" y="1748896"/>
            <a:ext cx="5291667" cy="3360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567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20" name="Picture 4" descr="Cast System in India Today | Phiren Amenca">
            <a:extLst>
              <a:ext uri="{FF2B5EF4-FFF2-40B4-BE49-F238E27FC236}">
                <a16:creationId xmlns:a16="http://schemas.microsoft.com/office/drawing/2014/main" id="{A30974B8-BD83-A215-82BC-02B1B9011EA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0222" y="643466"/>
            <a:ext cx="10611556"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0562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Rectangle 3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C8246F-A5A9-B8BF-4CF7-FCEBAC5E241F}"/>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Desk Discussion</a:t>
            </a:r>
          </a:p>
        </p:txBody>
      </p:sp>
      <p:sp>
        <p:nvSpPr>
          <p:cNvPr id="3" name="Content Placeholder 2">
            <a:extLst>
              <a:ext uri="{FF2B5EF4-FFF2-40B4-BE49-F238E27FC236}">
                <a16:creationId xmlns:a16="http://schemas.microsoft.com/office/drawing/2014/main" id="{82FBC214-79C6-0AC6-FC3C-64C9C3444965}"/>
              </a:ext>
            </a:extLst>
          </p:cNvPr>
          <p:cNvSpPr>
            <a:spLocks noGrp="1"/>
          </p:cNvSpPr>
          <p:nvPr>
            <p:ph idx="1"/>
          </p:nvPr>
        </p:nvSpPr>
        <p:spPr>
          <a:xfrm>
            <a:off x="4810259" y="649480"/>
            <a:ext cx="6555347" cy="5546047"/>
          </a:xfrm>
        </p:spPr>
        <p:txBody>
          <a:bodyPr anchor="ctr">
            <a:normAutofit/>
          </a:bodyPr>
          <a:lstStyle/>
          <a:p>
            <a:r>
              <a:rPr lang="en-US" sz="2000" dirty="0"/>
              <a:t>Why do you think priests are placed above rulers in the caste system?</a:t>
            </a:r>
          </a:p>
        </p:txBody>
      </p:sp>
    </p:spTree>
    <p:extLst>
      <p:ext uri="{BB962C8B-B14F-4D97-AF65-F5344CB8AC3E}">
        <p14:creationId xmlns:p14="http://schemas.microsoft.com/office/powerpoint/2010/main" val="3908087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Satellite image of India at night by NASA : r/MapPorn">
            <a:extLst>
              <a:ext uri="{FF2B5EF4-FFF2-40B4-BE49-F238E27FC236}">
                <a16:creationId xmlns:a16="http://schemas.microsoft.com/office/drawing/2014/main" id="{A62CCF47-C46A-E153-36FD-B8B3818AF0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08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5324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Rectangle 3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C8246F-A5A9-B8BF-4CF7-FCEBAC5E241F}"/>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Desk Discussion</a:t>
            </a:r>
          </a:p>
        </p:txBody>
      </p:sp>
      <p:sp>
        <p:nvSpPr>
          <p:cNvPr id="3" name="Content Placeholder 2">
            <a:extLst>
              <a:ext uri="{FF2B5EF4-FFF2-40B4-BE49-F238E27FC236}">
                <a16:creationId xmlns:a16="http://schemas.microsoft.com/office/drawing/2014/main" id="{82FBC214-79C6-0AC6-FC3C-64C9C3444965}"/>
              </a:ext>
            </a:extLst>
          </p:cNvPr>
          <p:cNvSpPr>
            <a:spLocks noGrp="1"/>
          </p:cNvSpPr>
          <p:nvPr>
            <p:ph idx="1"/>
          </p:nvPr>
        </p:nvSpPr>
        <p:spPr>
          <a:xfrm>
            <a:off x="4810259" y="649480"/>
            <a:ext cx="6555347" cy="5546047"/>
          </a:xfrm>
        </p:spPr>
        <p:txBody>
          <a:bodyPr anchor="ctr">
            <a:normAutofit/>
          </a:bodyPr>
          <a:lstStyle/>
          <a:p>
            <a:r>
              <a:rPr lang="en-US" sz="2000" dirty="0"/>
              <a:t>Why do you think priests are placed above rulers in the caste system?</a:t>
            </a:r>
          </a:p>
          <a:p>
            <a:pPr lvl="1"/>
            <a:r>
              <a:rPr lang="en-US" sz="1600" dirty="0"/>
              <a:t>Priests were believed to be in contact with the gods, and gods are greater than humans.</a:t>
            </a:r>
          </a:p>
        </p:txBody>
      </p:sp>
    </p:spTree>
    <p:extLst>
      <p:ext uri="{BB962C8B-B14F-4D97-AF65-F5344CB8AC3E}">
        <p14:creationId xmlns:p14="http://schemas.microsoft.com/office/powerpoint/2010/main" val="37756764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20" name="Picture 4" descr="Cast System in India Today | Phiren Amenca">
            <a:extLst>
              <a:ext uri="{FF2B5EF4-FFF2-40B4-BE49-F238E27FC236}">
                <a16:creationId xmlns:a16="http://schemas.microsoft.com/office/drawing/2014/main" id="{A30974B8-BD83-A215-82BC-02B1B9011EA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0222" y="643466"/>
            <a:ext cx="10611556"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8165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34BB33-C2F3-6391-6047-FE350AFA0FBE}"/>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Exit Ticket</a:t>
            </a:r>
          </a:p>
        </p:txBody>
      </p:sp>
      <p:sp>
        <p:nvSpPr>
          <p:cNvPr id="3" name="Content Placeholder 2">
            <a:extLst>
              <a:ext uri="{FF2B5EF4-FFF2-40B4-BE49-F238E27FC236}">
                <a16:creationId xmlns:a16="http://schemas.microsoft.com/office/drawing/2014/main" id="{0C9CA53E-163A-02C1-86C6-E3161D3E3A78}"/>
              </a:ext>
            </a:extLst>
          </p:cNvPr>
          <p:cNvSpPr>
            <a:spLocks noGrp="1"/>
          </p:cNvSpPr>
          <p:nvPr>
            <p:ph idx="1"/>
          </p:nvPr>
        </p:nvSpPr>
        <p:spPr>
          <a:xfrm>
            <a:off x="4810259" y="649480"/>
            <a:ext cx="6555347" cy="5546047"/>
          </a:xfrm>
        </p:spPr>
        <p:txBody>
          <a:bodyPr anchor="ctr">
            <a:normAutofit/>
          </a:bodyPr>
          <a:lstStyle/>
          <a:p>
            <a:r>
              <a:rPr lang="en-US" sz="4400" dirty="0"/>
              <a:t>Explain the meaning of the term caste in Indian history</a:t>
            </a:r>
            <a:r>
              <a:rPr lang="en-US" sz="2000" dirty="0"/>
              <a:t>.</a:t>
            </a:r>
          </a:p>
        </p:txBody>
      </p:sp>
    </p:spTree>
    <p:extLst>
      <p:ext uri="{BB962C8B-B14F-4D97-AF65-F5344CB8AC3E}">
        <p14:creationId xmlns:p14="http://schemas.microsoft.com/office/powerpoint/2010/main" val="27744772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34BB33-C2F3-6391-6047-FE350AFA0FBE}"/>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Exit Ticket</a:t>
            </a:r>
          </a:p>
        </p:txBody>
      </p:sp>
      <p:sp>
        <p:nvSpPr>
          <p:cNvPr id="3" name="Content Placeholder 2">
            <a:extLst>
              <a:ext uri="{FF2B5EF4-FFF2-40B4-BE49-F238E27FC236}">
                <a16:creationId xmlns:a16="http://schemas.microsoft.com/office/drawing/2014/main" id="{0C9CA53E-163A-02C1-86C6-E3161D3E3A78}"/>
              </a:ext>
            </a:extLst>
          </p:cNvPr>
          <p:cNvSpPr>
            <a:spLocks noGrp="1"/>
          </p:cNvSpPr>
          <p:nvPr>
            <p:ph idx="1"/>
          </p:nvPr>
        </p:nvSpPr>
        <p:spPr>
          <a:xfrm>
            <a:off x="4810259" y="649480"/>
            <a:ext cx="6555347" cy="5546047"/>
          </a:xfrm>
        </p:spPr>
        <p:txBody>
          <a:bodyPr anchor="ctr">
            <a:normAutofit/>
          </a:bodyPr>
          <a:lstStyle/>
          <a:p>
            <a:r>
              <a:rPr lang="en-US" sz="2000" dirty="0"/>
              <a:t>Explain the meaning of the term caste in Indian history.</a:t>
            </a:r>
          </a:p>
          <a:p>
            <a:pPr lvl="1"/>
            <a:r>
              <a:rPr lang="en-US" sz="1600" dirty="0"/>
              <a:t>It is the social class in which a person is born into.</a:t>
            </a:r>
          </a:p>
        </p:txBody>
      </p:sp>
    </p:spTree>
    <p:extLst>
      <p:ext uri="{BB962C8B-B14F-4D97-AF65-F5344CB8AC3E}">
        <p14:creationId xmlns:p14="http://schemas.microsoft.com/office/powerpoint/2010/main" val="32854258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 wanna read the vedas, what source of books should i read? and is there  any chronological order to read the vedas? : r/hinduism">
            <a:extLst>
              <a:ext uri="{FF2B5EF4-FFF2-40B4-BE49-F238E27FC236}">
                <a16:creationId xmlns:a16="http://schemas.microsoft.com/office/drawing/2014/main" id="{B3C0D433-0B27-6836-8111-4A8F90F5C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346" r="13990"/>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DDD3CE-C75B-F730-A170-662A28B82416}"/>
              </a:ext>
            </a:extLst>
          </p:cNvPr>
          <p:cNvSpPr>
            <a:spLocks noGrp="1"/>
          </p:cNvSpPr>
          <p:nvPr>
            <p:ph type="title"/>
          </p:nvPr>
        </p:nvSpPr>
        <p:spPr>
          <a:xfrm>
            <a:off x="7531610" y="365125"/>
            <a:ext cx="3822189" cy="1899912"/>
          </a:xfrm>
        </p:spPr>
        <p:txBody>
          <a:bodyPr>
            <a:normAutofit/>
          </a:bodyPr>
          <a:lstStyle/>
          <a:p>
            <a:r>
              <a:rPr lang="en-US" sz="4000"/>
              <a:t>Do Now</a:t>
            </a:r>
          </a:p>
        </p:txBody>
      </p:sp>
      <p:sp>
        <p:nvSpPr>
          <p:cNvPr id="3" name="Content Placeholder 2">
            <a:extLst>
              <a:ext uri="{FF2B5EF4-FFF2-40B4-BE49-F238E27FC236}">
                <a16:creationId xmlns:a16="http://schemas.microsoft.com/office/drawing/2014/main" id="{E6B1C3CB-BBC7-2C05-DD27-FAE8DD3F285C}"/>
              </a:ext>
            </a:extLst>
          </p:cNvPr>
          <p:cNvSpPr>
            <a:spLocks noGrp="1"/>
          </p:cNvSpPr>
          <p:nvPr>
            <p:ph idx="1"/>
          </p:nvPr>
        </p:nvSpPr>
        <p:spPr>
          <a:xfrm>
            <a:off x="7531610" y="2434201"/>
            <a:ext cx="3822189" cy="3742762"/>
          </a:xfrm>
        </p:spPr>
        <p:txBody>
          <a:bodyPr>
            <a:normAutofit/>
          </a:bodyPr>
          <a:lstStyle/>
          <a:p>
            <a:r>
              <a:rPr lang="en-US" sz="3200" dirty="0"/>
              <a:t>Why are the Vedas important?</a:t>
            </a:r>
          </a:p>
          <a:p>
            <a:pPr lvl="1"/>
            <a:r>
              <a:rPr lang="en-US" sz="3200" dirty="0"/>
              <a:t>They provide a record of…</a:t>
            </a:r>
          </a:p>
        </p:txBody>
      </p:sp>
    </p:spTree>
    <p:extLst>
      <p:ext uri="{BB962C8B-B14F-4D97-AF65-F5344CB8AC3E}">
        <p14:creationId xmlns:p14="http://schemas.microsoft.com/office/powerpoint/2010/main" val="2882088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 wanna read the vedas, what source of books should i read? and is there  any chronological order to read the vedas? : r/hinduism">
            <a:extLst>
              <a:ext uri="{FF2B5EF4-FFF2-40B4-BE49-F238E27FC236}">
                <a16:creationId xmlns:a16="http://schemas.microsoft.com/office/drawing/2014/main" id="{B3C0D433-0B27-6836-8111-4A8F90F5C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346" r="13990"/>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DDD3CE-C75B-F730-A170-662A28B82416}"/>
              </a:ext>
            </a:extLst>
          </p:cNvPr>
          <p:cNvSpPr>
            <a:spLocks noGrp="1"/>
          </p:cNvSpPr>
          <p:nvPr>
            <p:ph type="title"/>
          </p:nvPr>
        </p:nvSpPr>
        <p:spPr>
          <a:xfrm>
            <a:off x="7531610" y="365125"/>
            <a:ext cx="3822189" cy="1899912"/>
          </a:xfrm>
        </p:spPr>
        <p:txBody>
          <a:bodyPr>
            <a:normAutofit/>
          </a:bodyPr>
          <a:lstStyle/>
          <a:p>
            <a:r>
              <a:rPr lang="en-US" sz="4000"/>
              <a:t>Do Now</a:t>
            </a:r>
          </a:p>
        </p:txBody>
      </p:sp>
      <p:sp>
        <p:nvSpPr>
          <p:cNvPr id="3" name="Content Placeholder 2">
            <a:extLst>
              <a:ext uri="{FF2B5EF4-FFF2-40B4-BE49-F238E27FC236}">
                <a16:creationId xmlns:a16="http://schemas.microsoft.com/office/drawing/2014/main" id="{E6B1C3CB-BBC7-2C05-DD27-FAE8DD3F285C}"/>
              </a:ext>
            </a:extLst>
          </p:cNvPr>
          <p:cNvSpPr>
            <a:spLocks noGrp="1"/>
          </p:cNvSpPr>
          <p:nvPr>
            <p:ph idx="1"/>
          </p:nvPr>
        </p:nvSpPr>
        <p:spPr>
          <a:xfrm>
            <a:off x="7531610" y="2434201"/>
            <a:ext cx="3822189" cy="3742762"/>
          </a:xfrm>
        </p:spPr>
        <p:txBody>
          <a:bodyPr>
            <a:normAutofit/>
          </a:bodyPr>
          <a:lstStyle/>
          <a:p>
            <a:r>
              <a:rPr lang="en-US" sz="3200" dirty="0"/>
              <a:t>Why are the Vedas important?</a:t>
            </a:r>
          </a:p>
          <a:p>
            <a:pPr lvl="1"/>
            <a:r>
              <a:rPr lang="en-US" sz="3200" dirty="0"/>
              <a:t>They provide a record of Indo-Aryan life and beliefs; they are still used today.</a:t>
            </a:r>
          </a:p>
        </p:txBody>
      </p:sp>
    </p:spTree>
    <p:extLst>
      <p:ext uri="{BB962C8B-B14F-4D97-AF65-F5344CB8AC3E}">
        <p14:creationId xmlns:p14="http://schemas.microsoft.com/office/powerpoint/2010/main" val="20715722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7" name="Rectangle 2066">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E2370FD-3868-3E34-0FBC-A5961947FC78}"/>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3100" kern="1200">
                <a:solidFill>
                  <a:srgbClr val="FFFFFF"/>
                </a:solidFill>
                <a:latin typeface="+mj-lt"/>
                <a:ea typeface="+mj-ea"/>
                <a:cs typeface="+mj-cs"/>
              </a:rPr>
              <a:t>North Sentinal Island/North Sentinalese</a:t>
            </a:r>
          </a:p>
        </p:txBody>
      </p:sp>
      <p:pic>
        <p:nvPicPr>
          <p:cNvPr id="2052" name="Picture 4" descr="Meet the first woman to contact the Sentinelese">
            <a:extLst>
              <a:ext uri="{FF2B5EF4-FFF2-40B4-BE49-F238E27FC236}">
                <a16:creationId xmlns:a16="http://schemas.microsoft.com/office/drawing/2014/main" id="{8795524C-3CDF-3AD3-64B5-67C8011A8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5880"/>
          <a:stretch/>
        </p:blipFill>
        <p:spPr bwMode="auto">
          <a:xfrm>
            <a:off x="317636" y="321734"/>
            <a:ext cx="3797570" cy="20105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Drone North Sentinel Island Uncovering the Mysterious Island — Infoyan  | by Joyan | Medium">
            <a:extLst>
              <a:ext uri="{FF2B5EF4-FFF2-40B4-BE49-F238E27FC236}">
                <a16:creationId xmlns:a16="http://schemas.microsoft.com/office/drawing/2014/main" id="{6B60D4D4-2D36-3808-8859-E1BA8CE05B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545" r="1" b="8985"/>
          <a:stretch/>
        </p:blipFill>
        <p:spPr bwMode="auto">
          <a:xfrm>
            <a:off x="317634" y="2422097"/>
            <a:ext cx="3794760" cy="201380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North Sentinel Island killing: Last lost civilisations around the world |  news.com.au — Australia's leading news site">
            <a:extLst>
              <a:ext uri="{FF2B5EF4-FFF2-40B4-BE49-F238E27FC236}">
                <a16:creationId xmlns:a16="http://schemas.microsoft.com/office/drawing/2014/main" id="{CC69311F-197A-7249-76B7-DE7CF92D8F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548" r="-2" b="24004"/>
          <a:stretch/>
        </p:blipFill>
        <p:spPr bwMode="auto">
          <a:xfrm>
            <a:off x="4202549" y="321732"/>
            <a:ext cx="3793472" cy="411132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Sentinelese people, residing on North Sentinel Island in the Indian  Ocean, have inhabited the island for an estimated 60,000 years. Their  population ranges from about 80 to 150 individuals, and they">
            <a:extLst>
              <a:ext uri="{FF2B5EF4-FFF2-40B4-BE49-F238E27FC236}">
                <a16:creationId xmlns:a16="http://schemas.microsoft.com/office/drawing/2014/main" id="{A06B28B6-6CA1-261C-7D69-43BE4F275C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9529" r="16729" b="-1"/>
          <a:stretch/>
        </p:blipFill>
        <p:spPr bwMode="auto">
          <a:xfrm>
            <a:off x="8086176" y="321733"/>
            <a:ext cx="3797984" cy="411132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orth Sentinel Island - Wikipedia">
            <a:extLst>
              <a:ext uri="{FF2B5EF4-FFF2-40B4-BE49-F238E27FC236}">
                <a16:creationId xmlns:a16="http://schemas.microsoft.com/office/drawing/2014/main" id="{0EFCCA8A-F1BF-EE82-F3A0-02F2C452C452}"/>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t="23290" r="1" b="23728"/>
          <a:stretch/>
        </p:blipFill>
        <p:spPr bwMode="auto">
          <a:xfrm>
            <a:off x="317634" y="4525715"/>
            <a:ext cx="3794760" cy="2010551"/>
          </a:xfrm>
          <a:prstGeom prst="rect">
            <a:avLst/>
          </a:prstGeom>
          <a:noFill/>
          <a:extLst>
            <a:ext uri="{909E8E84-426E-40DD-AFC4-6F175D3DCCD1}">
              <a14:hiddenFill xmlns:a14="http://schemas.microsoft.com/office/drawing/2010/main">
                <a:solidFill>
                  <a:srgbClr val="FFFFFF"/>
                </a:solidFill>
              </a14:hiddenFill>
            </a:ext>
          </a:extLst>
        </p:spPr>
      </p:pic>
      <p:cxnSp>
        <p:nvCxnSpPr>
          <p:cNvPr id="2069" name="Straight Connector 2068">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40696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Know about the origin and history of Hinduism – India TV">
            <a:extLst>
              <a:ext uri="{FF2B5EF4-FFF2-40B4-BE49-F238E27FC236}">
                <a16:creationId xmlns:a16="http://schemas.microsoft.com/office/drawing/2014/main" id="{9063CACE-0E3E-5F10-157C-537A2ED9C67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43865" y="457200"/>
            <a:ext cx="8904269"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8489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100" name="Picture 4" descr="What are Vedas? Indian Ancient Text Books Explained">
            <a:extLst>
              <a:ext uri="{FF2B5EF4-FFF2-40B4-BE49-F238E27FC236}">
                <a16:creationId xmlns:a16="http://schemas.microsoft.com/office/drawing/2014/main" id="{DCC1463E-9B5F-F8C9-F73C-17B5A4544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118" r="25430" b="-1"/>
          <a:stretch/>
        </p:blipFill>
        <p:spPr bwMode="auto">
          <a:xfrm>
            <a:off x="321731" y="557189"/>
            <a:ext cx="5668684" cy="5743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The Vedas - World History Encyclopedia">
            <a:extLst>
              <a:ext uri="{FF2B5EF4-FFF2-40B4-BE49-F238E27FC236}">
                <a16:creationId xmlns:a16="http://schemas.microsoft.com/office/drawing/2014/main" id="{4EFDF183-CF31-07EA-6A4B-A065D6B562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96" r="1864" b="-1"/>
          <a:stretch/>
        </p:blipFill>
        <p:spPr bwMode="auto">
          <a:xfrm>
            <a:off x="6195375" y="557189"/>
            <a:ext cx="5674893" cy="5743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9199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Hindu Worlds of Art and Culture | Harvard Divinity Bulletin">
            <a:extLst>
              <a:ext uri="{FF2B5EF4-FFF2-40B4-BE49-F238E27FC236}">
                <a16:creationId xmlns:a16="http://schemas.microsoft.com/office/drawing/2014/main" id="{37E048CC-C102-E02D-2B39-C9514E01B3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711" b="597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877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9" name="Rectangle 512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4" name="Picture 4" descr="Top 13 Interesting Facts about Taj Mahal">
            <a:extLst>
              <a:ext uri="{FF2B5EF4-FFF2-40B4-BE49-F238E27FC236}">
                <a16:creationId xmlns:a16="http://schemas.microsoft.com/office/drawing/2014/main" id="{ADCCB6B4-A673-5791-5DB7-890C1681D6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19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285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5" name="Rectangle 6154">
            <a:extLst>
              <a:ext uri="{FF2B5EF4-FFF2-40B4-BE49-F238E27FC236}">
                <a16:creationId xmlns:a16="http://schemas.microsoft.com/office/drawing/2014/main" id="{7F23EF37-19EC-4973-A7AF-4BBF68646D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The Meaning and Significance of Guru in Hinduism">
            <a:extLst>
              <a:ext uri="{FF2B5EF4-FFF2-40B4-BE49-F238E27FC236}">
                <a16:creationId xmlns:a16="http://schemas.microsoft.com/office/drawing/2014/main" id="{4ECE313A-056C-936C-784B-16A36F4E8A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436"/>
          <a:stretch/>
        </p:blipFill>
        <p:spPr bwMode="auto">
          <a:xfrm>
            <a:off x="641276" y="557186"/>
            <a:ext cx="4013020" cy="222875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Guru Purnima or Guru Poornima (Hindu Festival celebrating teachers/mentors)  : r/hinduism">
            <a:extLst>
              <a:ext uri="{FF2B5EF4-FFF2-40B4-BE49-F238E27FC236}">
                <a16:creationId xmlns:a16="http://schemas.microsoft.com/office/drawing/2014/main" id="{1CE28FD0-889E-B808-800C-F26914793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1443"/>
          <a:stretch/>
        </p:blipFill>
        <p:spPr bwMode="auto">
          <a:xfrm>
            <a:off x="643467" y="2957665"/>
            <a:ext cx="4010830" cy="334313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ivaya Subramuniyaswami - Wikipedia">
            <a:extLst>
              <a:ext uri="{FF2B5EF4-FFF2-40B4-BE49-F238E27FC236}">
                <a16:creationId xmlns:a16="http://schemas.microsoft.com/office/drawing/2014/main" id="{2015B7EF-B041-AEC1-DF77-02AE3BB528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914" r="-2" b="29663"/>
          <a:stretch/>
        </p:blipFill>
        <p:spPr bwMode="auto">
          <a:xfrm>
            <a:off x="4846823" y="557189"/>
            <a:ext cx="6701710" cy="5743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0988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Mahabharata - Wikipedia">
            <a:extLst>
              <a:ext uri="{FF2B5EF4-FFF2-40B4-BE49-F238E27FC236}">
                <a16:creationId xmlns:a16="http://schemas.microsoft.com/office/drawing/2014/main" id="{69B1E72B-1C01-07D0-7CF9-3D70FE09EDD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88025" y="321734"/>
            <a:ext cx="4165118" cy="290517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Bhagavad Gita - Wikipedia">
            <a:extLst>
              <a:ext uri="{FF2B5EF4-FFF2-40B4-BE49-F238E27FC236}">
                <a16:creationId xmlns:a16="http://schemas.microsoft.com/office/drawing/2014/main" id="{311DB245-4630-612D-00A5-3FEBEE8194D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89128" y="3631096"/>
            <a:ext cx="4562909" cy="2760560"/>
          </a:xfrm>
          <a:prstGeom prst="rect">
            <a:avLst/>
          </a:prstGeom>
          <a:noFill/>
          <a:extLst>
            <a:ext uri="{909E8E84-426E-40DD-AFC4-6F175D3DCCD1}">
              <a14:hiddenFill xmlns:a14="http://schemas.microsoft.com/office/drawing/2010/main">
                <a:solidFill>
                  <a:srgbClr val="FFFFFF"/>
                </a:solidFill>
              </a14:hiddenFill>
            </a:ext>
          </a:extLst>
        </p:spPr>
      </p:pic>
      <p:sp>
        <p:nvSpPr>
          <p:cNvPr id="7187" name="Rectangle 7186">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8" name="Rectangle 7187">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Ramayana - Wikipedia">
            <a:extLst>
              <a:ext uri="{FF2B5EF4-FFF2-40B4-BE49-F238E27FC236}">
                <a16:creationId xmlns:a16="http://schemas.microsoft.com/office/drawing/2014/main" id="{800C12BD-021B-0C80-CDE1-2FD8398D79B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96175" y="321734"/>
            <a:ext cx="5250482" cy="6069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8414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202" name="Picture 10" descr="ISS Hindu Goddess Shakti - Inspired Stock Shop">
            <a:extLst>
              <a:ext uri="{FF2B5EF4-FFF2-40B4-BE49-F238E27FC236}">
                <a16:creationId xmlns:a16="http://schemas.microsoft.com/office/drawing/2014/main" id="{9A60D8F9-9CDE-3179-C4CC-DC6ECDA7213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0281" y="643466"/>
            <a:ext cx="2624663" cy="262466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Shiva: Hinduism's Complex Deity - Mythology Vault">
            <a:extLst>
              <a:ext uri="{FF2B5EF4-FFF2-40B4-BE49-F238E27FC236}">
                <a16:creationId xmlns:a16="http://schemas.microsoft.com/office/drawing/2014/main" id="{7C22176C-B87D-FB3D-6404-2C34BDC30C7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243493" y="884414"/>
            <a:ext cx="3743538" cy="2142765"/>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Lord Krishna - Stories, Names, Mantra, Temples, Festivals - Hindu God">
            <a:extLst>
              <a:ext uri="{FF2B5EF4-FFF2-40B4-BE49-F238E27FC236}">
                <a16:creationId xmlns:a16="http://schemas.microsoft.com/office/drawing/2014/main" id="{FE8F975F-D38F-9E6A-4CB0-7FB54513C21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852537" y="643466"/>
            <a:ext cx="2152222" cy="262466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Vishnu Foremost Hindu God and His Appearance as Vamana the Dwarf God -  HubPages">
            <a:extLst>
              <a:ext uri="{FF2B5EF4-FFF2-40B4-BE49-F238E27FC236}">
                <a16:creationId xmlns:a16="http://schemas.microsoft.com/office/drawing/2014/main" id="{87EF9D01-6F22-C9D4-56B4-6351F4DCEFE6}"/>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43467" y="3742500"/>
            <a:ext cx="3278292" cy="231939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Who Is Lord Brahma, the God of Creation in Hinduism">
            <a:extLst>
              <a:ext uri="{FF2B5EF4-FFF2-40B4-BE49-F238E27FC236}">
                <a16:creationId xmlns:a16="http://schemas.microsoft.com/office/drawing/2014/main" id="{E052039C-7011-9342-B555-81DB9644592A}"/>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243494" y="3671813"/>
            <a:ext cx="3743538" cy="2480093"/>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The Hindu Goddess Saraswati - The Goddess Garden">
            <a:extLst>
              <a:ext uri="{FF2B5EF4-FFF2-40B4-BE49-F238E27FC236}">
                <a16:creationId xmlns:a16="http://schemas.microsoft.com/office/drawing/2014/main" id="{E86EED25-8FA1-3FBC-B966-B5E763A77ADB}"/>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904101" y="3589863"/>
            <a:ext cx="2049093" cy="2643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0530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18" name="Picture 2" descr="Saṃsāra - Wikipedia">
            <a:extLst>
              <a:ext uri="{FF2B5EF4-FFF2-40B4-BE49-F238E27FC236}">
                <a16:creationId xmlns:a16="http://schemas.microsoft.com/office/drawing/2014/main" id="{052DBB61-45B4-8720-415F-429A57BF5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509" b="650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6374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Welcome to SaveTemples.org! Mission to Protect and Preserve Hinduism and  Hindu Temples Worldwide. | A project of Global Hindu Heritage Foundation  [GHHF] USA">
            <a:extLst>
              <a:ext uri="{FF2B5EF4-FFF2-40B4-BE49-F238E27FC236}">
                <a16:creationId xmlns:a16="http://schemas.microsoft.com/office/drawing/2014/main" id="{7B9805C5-F51B-97BF-24CE-3FDD8F57D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0763" y="571500"/>
            <a:ext cx="7610475"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5565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HINDUISM KEY BELIEFS ATMAN: The innermost self in all beings which Hindus  identify with Brahman, the supreme being. BRAHMAN: The Supreme Being which  exists.">
            <a:extLst>
              <a:ext uri="{FF2B5EF4-FFF2-40B4-BE49-F238E27FC236}">
                <a16:creationId xmlns:a16="http://schemas.microsoft.com/office/drawing/2014/main" id="{C9813EF1-397D-9CBB-1258-96DEDCAA68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5468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12" name="Rectangle 12311">
            <a:extLst>
              <a:ext uri="{FF2B5EF4-FFF2-40B4-BE49-F238E27FC236}">
                <a16:creationId xmlns:a16="http://schemas.microsoft.com/office/drawing/2014/main" id="{D153EDB2-4AAD-43F4-AE78-4D326C813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grpSp>
        <p:nvGrpSpPr>
          <p:cNvPr id="12314" name="Group 12313">
            <a:extLst>
              <a:ext uri="{FF2B5EF4-FFF2-40B4-BE49-F238E27FC236}">
                <a16:creationId xmlns:a16="http://schemas.microsoft.com/office/drawing/2014/main" id="{A3CB7779-72E2-4E92-AE18-6BBC335DD8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5" y="0"/>
            <a:ext cx="11097905" cy="6858000"/>
            <a:chOff x="547625" y="0"/>
            <a:chExt cx="11097905" cy="6858000"/>
          </a:xfrm>
        </p:grpSpPr>
        <p:sp>
          <p:nvSpPr>
            <p:cNvPr id="12315" name="Freeform: Shape 12314">
              <a:extLst>
                <a:ext uri="{FF2B5EF4-FFF2-40B4-BE49-F238E27FC236}">
                  <a16:creationId xmlns:a16="http://schemas.microsoft.com/office/drawing/2014/main" id="{175B9DA5-08BD-40EA-B06C-3D3CCD06A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316" name="Freeform: Shape 12315">
              <a:extLst>
                <a:ext uri="{FF2B5EF4-FFF2-40B4-BE49-F238E27FC236}">
                  <a16:creationId xmlns:a16="http://schemas.microsoft.com/office/drawing/2014/main" id="{9EE62D72-11EF-40E9-BF23-0FCAEACDD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317" name="Freeform: Shape 12316">
              <a:extLst>
                <a:ext uri="{FF2B5EF4-FFF2-40B4-BE49-F238E27FC236}">
                  <a16:creationId xmlns:a16="http://schemas.microsoft.com/office/drawing/2014/main" id="{676336F2-6633-4E26-8760-05F94D87D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318" name="Freeform: Shape 12317">
              <a:extLst>
                <a:ext uri="{FF2B5EF4-FFF2-40B4-BE49-F238E27FC236}">
                  <a16:creationId xmlns:a16="http://schemas.microsoft.com/office/drawing/2014/main" id="{39F3102E-7749-422F-8F51-A148252B8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319" name="Freeform: Shape 12318">
              <a:extLst>
                <a:ext uri="{FF2B5EF4-FFF2-40B4-BE49-F238E27FC236}">
                  <a16:creationId xmlns:a16="http://schemas.microsoft.com/office/drawing/2014/main" id="{871191CD-1211-4C40-9D45-449D9BE65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pic>
        <p:nvPicPr>
          <p:cNvPr id="12290" name="Picture 2" descr="Why is Hinduism Called Sanatana Dharma?">
            <a:extLst>
              <a:ext uri="{FF2B5EF4-FFF2-40B4-BE49-F238E27FC236}">
                <a16:creationId xmlns:a16="http://schemas.microsoft.com/office/drawing/2014/main" id="{4186A3EF-FBC4-E870-2D57-674F3A84AB0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29220" y="1180532"/>
            <a:ext cx="7324296" cy="4394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9350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Raja Yoga Teaching of the Month: Ahimsa - Integral Yoga® Magazine">
            <a:extLst>
              <a:ext uri="{FF2B5EF4-FFF2-40B4-BE49-F238E27FC236}">
                <a16:creationId xmlns:a16="http://schemas.microsoft.com/office/drawing/2014/main" id="{C38400C8-523B-03CF-D6B2-A2726B6CD0B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01378" y="457200"/>
            <a:ext cx="9989243"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0755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Moksha – Hinduism Concepts">
            <a:extLst>
              <a:ext uri="{FF2B5EF4-FFF2-40B4-BE49-F238E27FC236}">
                <a16:creationId xmlns:a16="http://schemas.microsoft.com/office/drawing/2014/main" id="{F187BDBE-A8DC-D3D7-0EAF-FA05BBE674F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200" y="680085"/>
            <a:ext cx="11277600" cy="5497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1656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7" name="Rectangle 3086">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80" name="Picture 8" descr="India's Lotus temple was built in 1986.">
            <a:extLst>
              <a:ext uri="{FF2B5EF4-FFF2-40B4-BE49-F238E27FC236}">
                <a16:creationId xmlns:a16="http://schemas.microsoft.com/office/drawing/2014/main" id="{55017714-663C-7F7F-8AA1-15E5DFDFB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125" r="-2" b="-2"/>
          <a:stretch/>
        </p:blipFill>
        <p:spPr bwMode="auto">
          <a:xfrm>
            <a:off x="321730" y="321732"/>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ndian dancers perform a routine in front of New Delhi's Swaminarayan Akshardham Temple during its inauguration ceremony in 2005.   ">
            <a:extLst>
              <a:ext uri="{FF2B5EF4-FFF2-40B4-BE49-F238E27FC236}">
                <a16:creationId xmlns:a16="http://schemas.microsoft.com/office/drawing/2014/main" id="{1B4B7BBC-78EE-EB20-D233-E043D9D74F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094" r="-2" b="890"/>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istory of Hindu Temples Through the Ages">
            <a:extLst>
              <a:ext uri="{FF2B5EF4-FFF2-40B4-BE49-F238E27FC236}">
                <a16:creationId xmlns:a16="http://schemas.microsoft.com/office/drawing/2014/main" id="{F11B1941-AE98-BC44-4C1A-A29DB46D9D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260" r="13387" b="2"/>
          <a:stretch/>
        </p:blipFill>
        <p:spPr bwMode="auto">
          <a:xfrm>
            <a:off x="6195373" y="321733"/>
            <a:ext cx="5674897"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172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Inside of the Taj Mahal is the tomb of Shah Jahan and his wife Mumtaz  Mahal. : r/interestingasfuck">
            <a:extLst>
              <a:ext uri="{FF2B5EF4-FFF2-40B4-BE49-F238E27FC236}">
                <a16:creationId xmlns:a16="http://schemas.microsoft.com/office/drawing/2014/main" id="{6C13DB12-B188-8106-2B85-9F258367F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01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7879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9" name="Rectangle 4108">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102" name="Picture 6" descr="37 Hindu Wedding Traditions, Customs &amp; Rituals: An Expert's Guide">
            <a:extLst>
              <a:ext uri="{FF2B5EF4-FFF2-40B4-BE49-F238E27FC236}">
                <a16:creationId xmlns:a16="http://schemas.microsoft.com/office/drawing/2014/main" id="{BEFAC837-BB78-0E24-6C04-7B19E0B88D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28788"/>
          <a:stretch/>
        </p:blipFill>
        <p:spPr bwMode="auto">
          <a:xfrm>
            <a:off x="321734" y="321733"/>
            <a:ext cx="5674894" cy="303084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cientific Reasons Behind Hindu Traditions &amp; Indian Culture">
            <a:extLst>
              <a:ext uri="{FF2B5EF4-FFF2-40B4-BE49-F238E27FC236}">
                <a16:creationId xmlns:a16="http://schemas.microsoft.com/office/drawing/2014/main" id="{26E940BF-33FE-B556-3FBD-F7F241C168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793" r="20981" b="-1"/>
          <a:stretch/>
        </p:blipFill>
        <p:spPr bwMode="auto">
          <a:xfrm>
            <a:off x="321735" y="3524289"/>
            <a:ext cx="2676579" cy="277651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indu Festivals - The Atlantic">
            <a:extLst>
              <a:ext uri="{FF2B5EF4-FFF2-40B4-BE49-F238E27FC236}">
                <a16:creationId xmlns:a16="http://schemas.microsoft.com/office/drawing/2014/main" id="{B0A6C6BD-1968-EF38-63C0-9C0870719B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614" r="11669" b="5"/>
          <a:stretch/>
        </p:blipFill>
        <p:spPr bwMode="auto">
          <a:xfrm>
            <a:off x="3159553" y="3514855"/>
            <a:ext cx="2837076" cy="27859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ndia's Tallest Elephant Is Worshipped In Kerala And Has Killed 15 People;  Know More - News18">
            <a:extLst>
              <a:ext uri="{FF2B5EF4-FFF2-40B4-BE49-F238E27FC236}">
                <a16:creationId xmlns:a16="http://schemas.microsoft.com/office/drawing/2014/main" id="{FCC01DC6-B892-6427-ED56-2A885487FB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531" r="13284" b="-1"/>
          <a:stretch/>
        </p:blipFill>
        <p:spPr bwMode="auto">
          <a:xfrm>
            <a:off x="6195373" y="321733"/>
            <a:ext cx="5674892"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6155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CF09A4-566D-F5E7-E212-551E87F4751A}"/>
              </a:ext>
            </a:extLst>
          </p:cNvPr>
          <p:cNvSpPr>
            <a:spLocks noGrp="1"/>
          </p:cNvSpPr>
          <p:nvPr>
            <p:ph type="title"/>
          </p:nvPr>
        </p:nvSpPr>
        <p:spPr>
          <a:xfrm>
            <a:off x="6412091" y="501651"/>
            <a:ext cx="4395340" cy="1716255"/>
          </a:xfrm>
        </p:spPr>
        <p:txBody>
          <a:bodyPr anchor="b">
            <a:normAutofit/>
          </a:bodyPr>
          <a:lstStyle/>
          <a:p>
            <a:r>
              <a:rPr lang="en-US" sz="5600"/>
              <a:t>Exit Ticket</a:t>
            </a:r>
          </a:p>
        </p:txBody>
      </p:sp>
      <p:sp>
        <p:nvSpPr>
          <p:cNvPr id="5129" name="Rectangle 5128">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The Upanishads">
            <a:extLst>
              <a:ext uri="{FF2B5EF4-FFF2-40B4-BE49-F238E27FC236}">
                <a16:creationId xmlns:a16="http://schemas.microsoft.com/office/drawing/2014/main" id="{F74BC388-E87C-C492-8997-6AC1800B10F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4545" y="299509"/>
            <a:ext cx="4490820" cy="625898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3C1F0C6-5D37-F260-C27C-C2168876496C}"/>
              </a:ext>
            </a:extLst>
          </p:cNvPr>
          <p:cNvSpPr>
            <a:spLocks noGrp="1"/>
          </p:cNvSpPr>
          <p:nvPr>
            <p:ph idx="1"/>
          </p:nvPr>
        </p:nvSpPr>
        <p:spPr>
          <a:xfrm>
            <a:off x="6392583" y="2645922"/>
            <a:ext cx="4434721" cy="3710427"/>
          </a:xfrm>
        </p:spPr>
        <p:txBody>
          <a:bodyPr anchor="t">
            <a:normAutofit/>
          </a:bodyPr>
          <a:lstStyle/>
          <a:p>
            <a:r>
              <a:rPr lang="en-US" dirty="0">
                <a:solidFill>
                  <a:schemeClr val="tx1">
                    <a:alpha val="80000"/>
                  </a:schemeClr>
                </a:solidFill>
              </a:rPr>
              <a:t>How did the Upanishads and the Hindu epic poems contribute to the growth of Hinduism?</a:t>
            </a:r>
          </a:p>
          <a:p>
            <a:pPr lvl="1"/>
            <a:r>
              <a:rPr lang="en-US" sz="2800" dirty="0">
                <a:solidFill>
                  <a:schemeClr val="tx1">
                    <a:alpha val="80000"/>
                  </a:schemeClr>
                </a:solidFill>
              </a:rPr>
              <a:t>Unlike the Vedas, the Upanishads…</a:t>
            </a:r>
          </a:p>
        </p:txBody>
      </p:sp>
      <p:cxnSp>
        <p:nvCxnSpPr>
          <p:cNvPr id="5131" name="Straight Connector 5130">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07230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CF09A4-566D-F5E7-E212-551E87F4751A}"/>
              </a:ext>
            </a:extLst>
          </p:cNvPr>
          <p:cNvSpPr>
            <a:spLocks noGrp="1"/>
          </p:cNvSpPr>
          <p:nvPr>
            <p:ph type="title"/>
          </p:nvPr>
        </p:nvSpPr>
        <p:spPr>
          <a:xfrm>
            <a:off x="6412091" y="501651"/>
            <a:ext cx="4395340" cy="1716255"/>
          </a:xfrm>
        </p:spPr>
        <p:txBody>
          <a:bodyPr anchor="b">
            <a:normAutofit/>
          </a:bodyPr>
          <a:lstStyle/>
          <a:p>
            <a:r>
              <a:rPr lang="en-US" sz="5600"/>
              <a:t>Exit Ticket</a:t>
            </a:r>
          </a:p>
        </p:txBody>
      </p:sp>
      <p:sp>
        <p:nvSpPr>
          <p:cNvPr id="5129" name="Rectangle 5128">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The Upanishads">
            <a:extLst>
              <a:ext uri="{FF2B5EF4-FFF2-40B4-BE49-F238E27FC236}">
                <a16:creationId xmlns:a16="http://schemas.microsoft.com/office/drawing/2014/main" id="{F74BC388-E87C-C492-8997-6AC1800B10F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4545" y="299509"/>
            <a:ext cx="4490820" cy="625898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3C1F0C6-5D37-F260-C27C-C2168876496C}"/>
              </a:ext>
            </a:extLst>
          </p:cNvPr>
          <p:cNvSpPr>
            <a:spLocks noGrp="1"/>
          </p:cNvSpPr>
          <p:nvPr>
            <p:ph idx="1"/>
          </p:nvPr>
        </p:nvSpPr>
        <p:spPr>
          <a:xfrm>
            <a:off x="6392583" y="2645922"/>
            <a:ext cx="4434721" cy="3710427"/>
          </a:xfrm>
        </p:spPr>
        <p:txBody>
          <a:bodyPr anchor="t">
            <a:normAutofit/>
          </a:bodyPr>
          <a:lstStyle/>
          <a:p>
            <a:r>
              <a:rPr lang="en-US" dirty="0">
                <a:solidFill>
                  <a:schemeClr val="tx1">
                    <a:alpha val="80000"/>
                  </a:schemeClr>
                </a:solidFill>
              </a:rPr>
              <a:t>How did the Upanishads and the Hindu epic poems contribute to the growth of Hinduism?</a:t>
            </a:r>
          </a:p>
          <a:p>
            <a:pPr lvl="1"/>
            <a:r>
              <a:rPr lang="en-US" sz="2800" dirty="0">
                <a:solidFill>
                  <a:schemeClr val="tx1">
                    <a:alpha val="80000"/>
                  </a:schemeClr>
                </a:solidFill>
              </a:rPr>
              <a:t>Unlike the Vedas, the Upanishads could be read and understood </a:t>
            </a:r>
            <a:r>
              <a:rPr lang="en-US" sz="2800">
                <a:solidFill>
                  <a:schemeClr val="tx1">
                    <a:alpha val="80000"/>
                  </a:schemeClr>
                </a:solidFill>
              </a:rPr>
              <a:t>by everyone.</a:t>
            </a:r>
            <a:endParaRPr lang="en-US" sz="2800" dirty="0">
              <a:solidFill>
                <a:schemeClr val="tx1">
                  <a:alpha val="80000"/>
                </a:schemeClr>
              </a:solidFill>
            </a:endParaRPr>
          </a:p>
        </p:txBody>
      </p:sp>
      <p:cxnSp>
        <p:nvCxnSpPr>
          <p:cNvPr id="5131" name="Straight Connector 5130">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31823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12BDD-D2D4-DA96-9487-EBC63745CBFA}"/>
              </a:ext>
            </a:extLst>
          </p:cNvPr>
          <p:cNvSpPr>
            <a:spLocks noGrp="1"/>
          </p:cNvSpPr>
          <p:nvPr>
            <p:ph type="title"/>
          </p:nvPr>
        </p:nvSpPr>
        <p:spPr>
          <a:xfrm>
            <a:off x="876693" y="741391"/>
            <a:ext cx="3455821" cy="575793"/>
          </a:xfrm>
        </p:spPr>
        <p:txBody>
          <a:bodyPr anchor="b">
            <a:normAutofit/>
          </a:bodyPr>
          <a:lstStyle/>
          <a:p>
            <a:r>
              <a:rPr lang="en-US" sz="3200" dirty="0"/>
              <a:t>Do Now</a:t>
            </a:r>
          </a:p>
        </p:txBody>
      </p:sp>
      <p:sp>
        <p:nvSpPr>
          <p:cNvPr id="3" name="Content Placeholder 2">
            <a:extLst>
              <a:ext uri="{FF2B5EF4-FFF2-40B4-BE49-F238E27FC236}">
                <a16:creationId xmlns:a16="http://schemas.microsoft.com/office/drawing/2014/main" id="{5C7FF3C0-19A5-6A47-54B8-5A425217D883}"/>
              </a:ext>
            </a:extLst>
          </p:cNvPr>
          <p:cNvSpPr>
            <a:spLocks noGrp="1"/>
          </p:cNvSpPr>
          <p:nvPr>
            <p:ph idx="1"/>
          </p:nvPr>
        </p:nvSpPr>
        <p:spPr>
          <a:xfrm>
            <a:off x="876693" y="1488448"/>
            <a:ext cx="3455821" cy="3447832"/>
          </a:xfrm>
        </p:spPr>
        <p:txBody>
          <a:bodyPr anchor="t">
            <a:normAutofit/>
          </a:bodyPr>
          <a:lstStyle/>
          <a:p>
            <a:r>
              <a:rPr lang="en-US" dirty="0"/>
              <a:t>What do the terms “Brahman”, “karma”, and “moksha” mean in the Hindu faith?</a:t>
            </a:r>
          </a:p>
          <a:p>
            <a:pPr lvl="1"/>
            <a:r>
              <a:rPr lang="en-US" dirty="0"/>
              <a:t>Brahman is…</a:t>
            </a:r>
          </a:p>
          <a:p>
            <a:pPr lvl="1"/>
            <a:r>
              <a:rPr lang="en-US" dirty="0"/>
              <a:t>Karma is…</a:t>
            </a:r>
          </a:p>
          <a:p>
            <a:pPr lvl="1"/>
            <a:r>
              <a:rPr lang="en-US" dirty="0"/>
              <a:t>Moksha is…</a:t>
            </a:r>
          </a:p>
        </p:txBody>
      </p:sp>
      <p:pic>
        <p:nvPicPr>
          <p:cNvPr id="1026" name="Picture 2" descr="Bad Karma… Always Karma | NationofChange">
            <a:extLst>
              <a:ext uri="{FF2B5EF4-FFF2-40B4-BE49-F238E27FC236}">
                <a16:creationId xmlns:a16="http://schemas.microsoft.com/office/drawing/2014/main" id="{901FCEF3-5ED1-30DA-A8A2-D85BB3DD8B6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87672" y="1317184"/>
            <a:ext cx="6389346" cy="4232941"/>
          </a:xfrm>
          <a:prstGeom prst="rect">
            <a:avLst/>
          </a:prstGeom>
          <a:noFill/>
          <a:extLst>
            <a:ext uri="{909E8E84-426E-40DD-AFC4-6F175D3DCCD1}">
              <a14:hiddenFill xmlns:a14="http://schemas.microsoft.com/office/drawing/2010/main">
                <a:solidFill>
                  <a:srgbClr val="FFFFFF"/>
                </a:solidFill>
              </a14:hiddenFill>
            </a:ext>
          </a:extLst>
        </p:spPr>
      </p:pic>
      <p:grpSp>
        <p:nvGrpSpPr>
          <p:cNvPr id="1031" name="Group 1030">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032" name="Rectangle 1031">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981009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12BDD-D2D4-DA96-9487-EBC63745CBFA}"/>
              </a:ext>
            </a:extLst>
          </p:cNvPr>
          <p:cNvSpPr>
            <a:spLocks noGrp="1"/>
          </p:cNvSpPr>
          <p:nvPr>
            <p:ph type="title"/>
          </p:nvPr>
        </p:nvSpPr>
        <p:spPr>
          <a:xfrm>
            <a:off x="876693" y="741391"/>
            <a:ext cx="3455821" cy="575793"/>
          </a:xfrm>
        </p:spPr>
        <p:txBody>
          <a:bodyPr anchor="b">
            <a:normAutofit/>
          </a:bodyPr>
          <a:lstStyle/>
          <a:p>
            <a:r>
              <a:rPr lang="en-US" sz="3200" dirty="0"/>
              <a:t>Do Now</a:t>
            </a:r>
          </a:p>
        </p:txBody>
      </p:sp>
      <p:sp>
        <p:nvSpPr>
          <p:cNvPr id="3" name="Content Placeholder 2">
            <a:extLst>
              <a:ext uri="{FF2B5EF4-FFF2-40B4-BE49-F238E27FC236}">
                <a16:creationId xmlns:a16="http://schemas.microsoft.com/office/drawing/2014/main" id="{5C7FF3C0-19A5-6A47-54B8-5A425217D883}"/>
              </a:ext>
            </a:extLst>
          </p:cNvPr>
          <p:cNvSpPr>
            <a:spLocks noGrp="1"/>
          </p:cNvSpPr>
          <p:nvPr>
            <p:ph idx="1"/>
          </p:nvPr>
        </p:nvSpPr>
        <p:spPr>
          <a:xfrm>
            <a:off x="876693" y="1488447"/>
            <a:ext cx="3978336" cy="4628161"/>
          </a:xfrm>
        </p:spPr>
        <p:txBody>
          <a:bodyPr anchor="t">
            <a:normAutofit fontScale="92500"/>
          </a:bodyPr>
          <a:lstStyle/>
          <a:p>
            <a:r>
              <a:rPr lang="en-US" sz="3200" dirty="0"/>
              <a:t>Brahman is the supreme cosmic consciousness, spiritual force, or God</a:t>
            </a:r>
          </a:p>
          <a:p>
            <a:r>
              <a:rPr lang="en-US" sz="3200" dirty="0"/>
              <a:t>Karma is the effects of a person’s actions in this and in previous lives.</a:t>
            </a:r>
          </a:p>
          <a:p>
            <a:r>
              <a:rPr lang="en-US" sz="3200" dirty="0"/>
              <a:t>Moksha is liberation from reincarnation.</a:t>
            </a:r>
          </a:p>
        </p:txBody>
      </p:sp>
      <p:pic>
        <p:nvPicPr>
          <p:cNvPr id="1026" name="Picture 2" descr="Bad Karma… Always Karma | NationofChange">
            <a:extLst>
              <a:ext uri="{FF2B5EF4-FFF2-40B4-BE49-F238E27FC236}">
                <a16:creationId xmlns:a16="http://schemas.microsoft.com/office/drawing/2014/main" id="{901FCEF3-5ED1-30DA-A8A2-D85BB3DD8B6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87672" y="1317184"/>
            <a:ext cx="6389346" cy="4232941"/>
          </a:xfrm>
          <a:prstGeom prst="rect">
            <a:avLst/>
          </a:prstGeom>
          <a:noFill/>
          <a:extLst>
            <a:ext uri="{909E8E84-426E-40DD-AFC4-6F175D3DCCD1}">
              <a14:hiddenFill xmlns:a14="http://schemas.microsoft.com/office/drawing/2010/main">
                <a:solidFill>
                  <a:srgbClr val="FFFFFF"/>
                </a:solidFill>
              </a14:hiddenFill>
            </a:ext>
          </a:extLst>
        </p:spPr>
      </p:pic>
      <p:grpSp>
        <p:nvGrpSpPr>
          <p:cNvPr id="1031" name="Group 1030">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032" name="Rectangle 1031">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22292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ndefined">
            <a:extLst>
              <a:ext uri="{FF2B5EF4-FFF2-40B4-BE49-F238E27FC236}">
                <a16:creationId xmlns:a16="http://schemas.microsoft.com/office/drawing/2014/main" id="{81869D04-4CAE-0103-94EF-FE6CE7769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0" y="0"/>
            <a:ext cx="51419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629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3" name="Rectangle 3082">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descr="A large golden statue of a buddha&#10;&#10;Description automatically generated">
            <a:extLst>
              <a:ext uri="{FF2B5EF4-FFF2-40B4-BE49-F238E27FC236}">
                <a16:creationId xmlns:a16="http://schemas.microsoft.com/office/drawing/2014/main" id="{2C83688C-C480-3D86-E449-2B01290B60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176" r="29592" b="1"/>
          <a:stretch/>
        </p:blipFill>
        <p:spPr bwMode="auto">
          <a:xfrm>
            <a:off x="6421035" y="643467"/>
            <a:ext cx="5129784" cy="5571066"/>
          </a:xfrm>
          <a:prstGeom prst="rect">
            <a:avLst/>
          </a:prstGeom>
          <a:noFill/>
          <a:extLst>
            <a:ext uri="{909E8E84-426E-40DD-AFC4-6F175D3DCCD1}">
              <a14:hiddenFill xmlns:a14="http://schemas.microsoft.com/office/drawing/2010/main">
                <a:solidFill>
                  <a:srgbClr val="FFFFFF"/>
                </a:solidFill>
              </a14:hiddenFill>
            </a:ext>
          </a:extLst>
        </p:spPr>
      </p:pic>
      <p:sp>
        <p:nvSpPr>
          <p:cNvPr id="3087" name="Rectangle 3086">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undefined">
            <a:extLst>
              <a:ext uri="{FF2B5EF4-FFF2-40B4-BE49-F238E27FC236}">
                <a16:creationId xmlns:a16="http://schemas.microsoft.com/office/drawing/2014/main" id="{628D41DE-FB81-14D6-B9A2-296C4E77A4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318" r="14622" b="-1"/>
          <a:stretch/>
        </p:blipFill>
        <p:spPr bwMode="auto">
          <a:xfrm>
            <a:off x="641180" y="643467"/>
            <a:ext cx="5129784"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8475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0" name="Picture 4" descr="The Story of Prince Siddhartha Gautama, Who Became Lord Buddha | The Pranic  Healers">
            <a:extLst>
              <a:ext uri="{FF2B5EF4-FFF2-40B4-BE49-F238E27FC236}">
                <a16:creationId xmlns:a16="http://schemas.microsoft.com/office/drawing/2014/main" id="{9581FE0D-687E-58E2-D53A-3FB0242393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017" r="44131"/>
          <a:stretch/>
        </p:blipFill>
        <p:spPr bwMode="auto">
          <a:xfrm>
            <a:off x="-6507" y="1183339"/>
            <a:ext cx="4046132" cy="570753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his Buddha Was Made for Enlightenin' | VoVatia">
            <a:extLst>
              <a:ext uri="{FF2B5EF4-FFF2-40B4-BE49-F238E27FC236}">
                <a16:creationId xmlns:a16="http://schemas.microsoft.com/office/drawing/2014/main" id="{50A2DACC-DE34-76D1-3224-7E8A5900F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 b="7567"/>
          <a:stretch/>
        </p:blipFill>
        <p:spPr bwMode="auto">
          <a:xfrm>
            <a:off x="4094960" y="10"/>
            <a:ext cx="4029005" cy="570752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The Story of Prince Siddhartha Gautama, Who Became Lord Buddha | The Pranic  Healers">
            <a:extLst>
              <a:ext uri="{FF2B5EF4-FFF2-40B4-BE49-F238E27FC236}">
                <a16:creationId xmlns:a16="http://schemas.microsoft.com/office/drawing/2014/main" id="{93BD03EA-F55E-1CCE-C695-CDFA078F00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032" r="24283" b="1"/>
          <a:stretch/>
        </p:blipFill>
        <p:spPr bwMode="auto">
          <a:xfrm>
            <a:off x="8179347" y="1183339"/>
            <a:ext cx="4012654" cy="5707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5212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5131" name="Rectangle 5130">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3" name="Rectangle 5132">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Why it Can be a Challenge to Meditate: Especially for Women">
            <a:extLst>
              <a:ext uri="{FF2B5EF4-FFF2-40B4-BE49-F238E27FC236}">
                <a16:creationId xmlns:a16="http://schemas.microsoft.com/office/drawing/2014/main" id="{D4D386E9-0B1D-62EC-0840-1EF35CE048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42" r="5140" b="2"/>
          <a:stretch/>
        </p:blipFill>
        <p:spPr bwMode="auto">
          <a:xfrm>
            <a:off x="641276" y="643467"/>
            <a:ext cx="4013020" cy="270255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icus Religiosa (Bodhi Tree)">
            <a:extLst>
              <a:ext uri="{FF2B5EF4-FFF2-40B4-BE49-F238E27FC236}">
                <a16:creationId xmlns:a16="http://schemas.microsoft.com/office/drawing/2014/main" id="{C27DD82B-8E63-2109-E31D-3A4908F2D8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30" r="-5" b="-5"/>
          <a:stretch/>
        </p:blipFill>
        <p:spPr bwMode="auto">
          <a:xfrm>
            <a:off x="643467" y="3509433"/>
            <a:ext cx="4010830" cy="270509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Enlightenment (Buddhism) - The Buddhists News">
            <a:extLst>
              <a:ext uri="{FF2B5EF4-FFF2-40B4-BE49-F238E27FC236}">
                <a16:creationId xmlns:a16="http://schemas.microsoft.com/office/drawing/2014/main" id="{76266270-9918-3234-F255-1C65F9D538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1873" r="11627"/>
          <a:stretch/>
        </p:blipFill>
        <p:spPr bwMode="auto">
          <a:xfrm>
            <a:off x="4812633" y="643467"/>
            <a:ext cx="673590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488479"/>
      </p:ext>
    </p:extLst>
  </p:cSld>
  <p:clrMapOvr>
    <a:overrideClrMapping bg1="dk1" tx1="lt1" bg2="dk2"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The Four Noble Truths. The Basics But Great. : r/Buddhism">
            <a:extLst>
              <a:ext uri="{FF2B5EF4-FFF2-40B4-BE49-F238E27FC236}">
                <a16:creationId xmlns:a16="http://schemas.microsoft.com/office/drawing/2014/main" id="{585D8203-B880-5B79-B4B6-160E9416E7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325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7" name="Rectangle 7176">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2" name="Picture 4" descr="10 Things You Didn't Know About Bollywood | SSU News">
            <a:extLst>
              <a:ext uri="{FF2B5EF4-FFF2-40B4-BE49-F238E27FC236}">
                <a16:creationId xmlns:a16="http://schemas.microsoft.com/office/drawing/2014/main" id="{1CF75FE8-20EF-D581-C096-06D7606981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097" r="30459" b="1"/>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What is Bollywood?">
            <a:extLst>
              <a:ext uri="{FF2B5EF4-FFF2-40B4-BE49-F238E27FC236}">
                <a16:creationId xmlns:a16="http://schemas.microsoft.com/office/drawing/2014/main" id="{B2A27ED0-2390-F423-8858-3AC4CAEDC9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175" r="21158"/>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2411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8" name="Rectangle 717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7" name="Rectangle 717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9" name="Rectangle 717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1" name="Rectangle 718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Practicing Buddhism's Eightfold Path This Lent | by Judith Valente | Medium">
            <a:extLst>
              <a:ext uri="{FF2B5EF4-FFF2-40B4-BE49-F238E27FC236}">
                <a16:creationId xmlns:a16="http://schemas.microsoft.com/office/drawing/2014/main" id="{FBDDB7D6-9A08-9E01-80B2-C566FB7594E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35355" y="457200"/>
            <a:ext cx="852129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3250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1" name="Rectangle 820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196" name="Picture 4" descr="MyPartyShirt Nirvana Smile Poster 36 x 24 Rock Music Logo Band Rock 90s  Grunge Gift Wall Art">
            <a:extLst>
              <a:ext uri="{FF2B5EF4-FFF2-40B4-BE49-F238E27FC236}">
                <a16:creationId xmlns:a16="http://schemas.microsoft.com/office/drawing/2014/main" id="{3B17BAC0-1B57-CBF7-BFB4-F52E8E5523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267" r="6567" b="2"/>
          <a:stretch/>
        </p:blipFill>
        <p:spPr bwMode="auto">
          <a:xfrm>
            <a:off x="187387" y="170014"/>
            <a:ext cx="3805676" cy="651626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Nirvana">
            <a:extLst>
              <a:ext uri="{FF2B5EF4-FFF2-40B4-BE49-F238E27FC236}">
                <a16:creationId xmlns:a16="http://schemas.microsoft.com/office/drawing/2014/main" id="{F044C8E1-2AE7-AE90-B9CA-A7E40BCF36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897" r="25266" b="1"/>
          <a:stretch/>
        </p:blipFill>
        <p:spPr bwMode="auto">
          <a:xfrm>
            <a:off x="4179224" y="170014"/>
            <a:ext cx="7825389" cy="6516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2112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7" name="Rectangle 922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9" name="Right Triangle 922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31" name="Rectangle 9230">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2" name="Picture 6" descr="Nirvana Buddhism">
            <a:extLst>
              <a:ext uri="{FF2B5EF4-FFF2-40B4-BE49-F238E27FC236}">
                <a16:creationId xmlns:a16="http://schemas.microsoft.com/office/drawing/2014/main" id="{C3645FE2-9297-8240-3C41-4CABE6F196B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62164" y="1658478"/>
            <a:ext cx="6249052" cy="349946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Jeffrey Wojcik | Nirvana . . #buddhism #buddha #generativeart #aiart  #aiartcommunity #midjourney | Instagram">
            <a:extLst>
              <a:ext uri="{FF2B5EF4-FFF2-40B4-BE49-F238E27FC236}">
                <a16:creationId xmlns:a16="http://schemas.microsoft.com/office/drawing/2014/main" id="{99037D39-AAA6-34F1-9D42-D5D8DA77C46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31606" y="955623"/>
            <a:ext cx="3217333" cy="321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3899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55" name="Rectangle 10254">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48" name="Picture 8">
            <a:extLst>
              <a:ext uri="{FF2B5EF4-FFF2-40B4-BE49-F238E27FC236}">
                <a16:creationId xmlns:a16="http://schemas.microsoft.com/office/drawing/2014/main" id="{FD08189A-F337-BE94-419F-579F75CCD7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75" r="2059" b="-2"/>
          <a:stretch/>
        </p:blipFill>
        <p:spPr bwMode="auto">
          <a:xfrm>
            <a:off x="321734" y="321733"/>
            <a:ext cx="5674894" cy="3030842"/>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F608EC2B-FB5D-01AF-0A42-093B0D8505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075" r="19798" b="3"/>
          <a:stretch/>
        </p:blipFill>
        <p:spPr bwMode="auto">
          <a:xfrm>
            <a:off x="321735" y="3524289"/>
            <a:ext cx="2676579" cy="277651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a:extLst>
              <a:ext uri="{FF2B5EF4-FFF2-40B4-BE49-F238E27FC236}">
                <a16:creationId xmlns:a16="http://schemas.microsoft.com/office/drawing/2014/main" id="{6FE27510-3C24-280D-B4D6-1AB762D4FB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460" r="22824" b="3"/>
          <a:stretch/>
        </p:blipFill>
        <p:spPr bwMode="auto">
          <a:xfrm>
            <a:off x="3159553" y="3514855"/>
            <a:ext cx="2837076" cy="278595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50529BE8-FCD2-921A-D081-9EF780D15B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5304" r="25342" b="2"/>
          <a:stretch/>
        </p:blipFill>
        <p:spPr bwMode="auto">
          <a:xfrm>
            <a:off x="6195373" y="321733"/>
            <a:ext cx="5674892"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5646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5" name="Rectangle 11274">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268" name="Picture 4" descr="Jain Dharm Online">
            <a:extLst>
              <a:ext uri="{FF2B5EF4-FFF2-40B4-BE49-F238E27FC236}">
                <a16:creationId xmlns:a16="http://schemas.microsoft.com/office/drawing/2014/main" id="{C4DDA016-347C-031F-2D6E-B76F328C5C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077" r="14577"/>
          <a:stretch/>
        </p:blipFill>
        <p:spPr bwMode="auto">
          <a:xfrm>
            <a:off x="321731" y="557189"/>
            <a:ext cx="5668684" cy="574361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Jainism Symbol">
            <a:extLst>
              <a:ext uri="{FF2B5EF4-FFF2-40B4-BE49-F238E27FC236}">
                <a16:creationId xmlns:a16="http://schemas.microsoft.com/office/drawing/2014/main" id="{7172000D-DEBF-F9F3-721D-52FD57BAA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96"/>
          <a:stretch/>
        </p:blipFill>
        <p:spPr bwMode="auto">
          <a:xfrm>
            <a:off x="6195375" y="557189"/>
            <a:ext cx="5674893" cy="5743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6383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ide view of a buddha statue">
            <a:extLst>
              <a:ext uri="{FF2B5EF4-FFF2-40B4-BE49-F238E27FC236}">
                <a16:creationId xmlns:a16="http://schemas.microsoft.com/office/drawing/2014/main" id="{551B0D09-54F5-AD0E-2B21-499BAA3AE811}"/>
              </a:ext>
            </a:extLst>
          </p:cNvPr>
          <p:cNvPicPr>
            <a:picLocks noChangeAspect="1"/>
          </p:cNvPicPr>
          <p:nvPr/>
        </p:nvPicPr>
        <p:blipFill>
          <a:blip r:embed="rId2"/>
          <a:srcRect l="9270" r="38071" b="-2"/>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BF1837-E301-AAD0-9396-C7B5B9376321}"/>
              </a:ext>
            </a:extLst>
          </p:cNvPr>
          <p:cNvSpPr>
            <a:spLocks noGrp="1"/>
          </p:cNvSpPr>
          <p:nvPr>
            <p:ph type="title"/>
          </p:nvPr>
        </p:nvSpPr>
        <p:spPr>
          <a:xfrm>
            <a:off x="6115317" y="405685"/>
            <a:ext cx="5464968" cy="1559301"/>
          </a:xfrm>
        </p:spPr>
        <p:txBody>
          <a:bodyPr>
            <a:normAutofit/>
          </a:bodyPr>
          <a:lstStyle/>
          <a:p>
            <a:r>
              <a:rPr lang="en-US" sz="4000"/>
              <a:t>Exit Ticket</a:t>
            </a:r>
          </a:p>
        </p:txBody>
      </p:sp>
      <p:sp>
        <p:nvSpPr>
          <p:cNvPr id="3" name="Content Placeholder 2">
            <a:extLst>
              <a:ext uri="{FF2B5EF4-FFF2-40B4-BE49-F238E27FC236}">
                <a16:creationId xmlns:a16="http://schemas.microsoft.com/office/drawing/2014/main" id="{E3D797DF-080A-284E-DDED-14685E357ED7}"/>
              </a:ext>
            </a:extLst>
          </p:cNvPr>
          <p:cNvSpPr>
            <a:spLocks noGrp="1"/>
          </p:cNvSpPr>
          <p:nvPr>
            <p:ph idx="1"/>
          </p:nvPr>
        </p:nvSpPr>
        <p:spPr>
          <a:xfrm>
            <a:off x="6115317" y="2743200"/>
            <a:ext cx="5247340" cy="3496878"/>
          </a:xfrm>
        </p:spPr>
        <p:txBody>
          <a:bodyPr anchor="ctr">
            <a:normAutofit/>
          </a:bodyPr>
          <a:lstStyle/>
          <a:p>
            <a:r>
              <a:rPr lang="en-US" dirty="0"/>
              <a:t>What are Buddhism’s moral teachings, or teachings about right and wrong?</a:t>
            </a:r>
          </a:p>
          <a:p>
            <a:pPr lvl="1"/>
            <a:r>
              <a:rPr lang="en-US" sz="2800" dirty="0"/>
              <a:t>Buddhism teaches that it is wrong to…</a:t>
            </a:r>
          </a:p>
        </p:txBody>
      </p:sp>
    </p:spTree>
    <p:extLst>
      <p:ext uri="{BB962C8B-B14F-4D97-AF65-F5344CB8AC3E}">
        <p14:creationId xmlns:p14="http://schemas.microsoft.com/office/powerpoint/2010/main" val="16464930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ide view of a buddha statue">
            <a:extLst>
              <a:ext uri="{FF2B5EF4-FFF2-40B4-BE49-F238E27FC236}">
                <a16:creationId xmlns:a16="http://schemas.microsoft.com/office/drawing/2014/main" id="{551B0D09-54F5-AD0E-2B21-499BAA3AE811}"/>
              </a:ext>
            </a:extLst>
          </p:cNvPr>
          <p:cNvPicPr>
            <a:picLocks noChangeAspect="1"/>
          </p:cNvPicPr>
          <p:nvPr/>
        </p:nvPicPr>
        <p:blipFill>
          <a:blip r:embed="rId2"/>
          <a:srcRect l="9270" r="38071" b="-2"/>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BF1837-E301-AAD0-9396-C7B5B9376321}"/>
              </a:ext>
            </a:extLst>
          </p:cNvPr>
          <p:cNvSpPr>
            <a:spLocks noGrp="1"/>
          </p:cNvSpPr>
          <p:nvPr>
            <p:ph type="title"/>
          </p:nvPr>
        </p:nvSpPr>
        <p:spPr>
          <a:xfrm>
            <a:off x="6115317" y="405685"/>
            <a:ext cx="5464968" cy="1559301"/>
          </a:xfrm>
        </p:spPr>
        <p:txBody>
          <a:bodyPr>
            <a:normAutofit/>
          </a:bodyPr>
          <a:lstStyle/>
          <a:p>
            <a:r>
              <a:rPr lang="en-US" sz="4000"/>
              <a:t>Exit Ticket</a:t>
            </a:r>
          </a:p>
        </p:txBody>
      </p:sp>
      <p:sp>
        <p:nvSpPr>
          <p:cNvPr id="3" name="Content Placeholder 2">
            <a:extLst>
              <a:ext uri="{FF2B5EF4-FFF2-40B4-BE49-F238E27FC236}">
                <a16:creationId xmlns:a16="http://schemas.microsoft.com/office/drawing/2014/main" id="{E3D797DF-080A-284E-DDED-14685E357ED7}"/>
              </a:ext>
            </a:extLst>
          </p:cNvPr>
          <p:cNvSpPr>
            <a:spLocks noGrp="1"/>
          </p:cNvSpPr>
          <p:nvPr>
            <p:ph idx="1"/>
          </p:nvPr>
        </p:nvSpPr>
        <p:spPr>
          <a:xfrm>
            <a:off x="6115317" y="2743200"/>
            <a:ext cx="5247340" cy="3496878"/>
          </a:xfrm>
        </p:spPr>
        <p:txBody>
          <a:bodyPr anchor="ctr">
            <a:normAutofit/>
          </a:bodyPr>
          <a:lstStyle/>
          <a:p>
            <a:r>
              <a:rPr lang="en-US" dirty="0"/>
              <a:t>What are Buddhism’s moral teachings, or teachings about right and wrong?</a:t>
            </a:r>
          </a:p>
          <a:p>
            <a:pPr lvl="1"/>
            <a:r>
              <a:rPr lang="en-US" sz="2800" dirty="0"/>
              <a:t>Buddhism teaches that it is wrong to lie, speak hurtful words, steal, or harm living things.</a:t>
            </a:r>
          </a:p>
        </p:txBody>
      </p:sp>
    </p:spTree>
    <p:extLst>
      <p:ext uri="{BB962C8B-B14F-4D97-AF65-F5344CB8AC3E}">
        <p14:creationId xmlns:p14="http://schemas.microsoft.com/office/powerpoint/2010/main" val="9398174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248FAD-2A15-8E38-D1ED-AD63718C5C64}"/>
              </a:ext>
            </a:extLst>
          </p:cNvPr>
          <p:cNvSpPr>
            <a:spLocks noGrp="1"/>
          </p:cNvSpPr>
          <p:nvPr>
            <p:ph type="title"/>
          </p:nvPr>
        </p:nvSpPr>
        <p:spPr>
          <a:xfrm>
            <a:off x="640080" y="325369"/>
            <a:ext cx="4368602" cy="1956841"/>
          </a:xfrm>
        </p:spPr>
        <p:txBody>
          <a:bodyPr anchor="b">
            <a:normAutofit/>
          </a:bodyPr>
          <a:lstStyle/>
          <a:p>
            <a:r>
              <a:rPr lang="en-US" sz="5400"/>
              <a:t>Do Now</a:t>
            </a:r>
          </a:p>
        </p:txBody>
      </p:sp>
      <p:sp>
        <p:nvSpPr>
          <p:cNvPr id="10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218C0E7-1381-44AB-98B6-0AFFBCF05ABB}"/>
              </a:ext>
            </a:extLst>
          </p:cNvPr>
          <p:cNvSpPr>
            <a:spLocks noGrp="1"/>
          </p:cNvSpPr>
          <p:nvPr>
            <p:ph idx="1"/>
          </p:nvPr>
        </p:nvSpPr>
        <p:spPr>
          <a:xfrm>
            <a:off x="640080" y="2872899"/>
            <a:ext cx="4243589" cy="3320668"/>
          </a:xfrm>
        </p:spPr>
        <p:txBody>
          <a:bodyPr>
            <a:normAutofit/>
          </a:bodyPr>
          <a:lstStyle/>
          <a:p>
            <a:r>
              <a:rPr lang="en-US" sz="2200" dirty="0"/>
              <a:t>What does “nirvana” mean in Buddhism?</a:t>
            </a:r>
          </a:p>
          <a:p>
            <a:pPr lvl="1"/>
            <a:r>
              <a:rPr lang="en-US" dirty="0"/>
              <a:t>Nirvana is a state of…</a:t>
            </a:r>
          </a:p>
        </p:txBody>
      </p:sp>
      <p:pic>
        <p:nvPicPr>
          <p:cNvPr id="1026" name="Picture 2" descr="Nirvana Day – DharmaCrafts">
            <a:extLst>
              <a:ext uri="{FF2B5EF4-FFF2-40B4-BE49-F238E27FC236}">
                <a16:creationId xmlns:a16="http://schemas.microsoft.com/office/drawing/2014/main" id="{F17D16B0-9470-4DFB-2A66-422AA949F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491" r="13531"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6059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248FAD-2A15-8E38-D1ED-AD63718C5C64}"/>
              </a:ext>
            </a:extLst>
          </p:cNvPr>
          <p:cNvSpPr>
            <a:spLocks noGrp="1"/>
          </p:cNvSpPr>
          <p:nvPr>
            <p:ph type="title"/>
          </p:nvPr>
        </p:nvSpPr>
        <p:spPr>
          <a:xfrm>
            <a:off x="640080" y="325369"/>
            <a:ext cx="4368602" cy="1956841"/>
          </a:xfrm>
        </p:spPr>
        <p:txBody>
          <a:bodyPr anchor="b">
            <a:normAutofit/>
          </a:bodyPr>
          <a:lstStyle/>
          <a:p>
            <a:r>
              <a:rPr lang="en-US" sz="5400"/>
              <a:t>Do Now</a:t>
            </a:r>
          </a:p>
        </p:txBody>
      </p:sp>
      <p:sp>
        <p:nvSpPr>
          <p:cNvPr id="10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218C0E7-1381-44AB-98B6-0AFFBCF05ABB}"/>
              </a:ext>
            </a:extLst>
          </p:cNvPr>
          <p:cNvSpPr>
            <a:spLocks noGrp="1"/>
          </p:cNvSpPr>
          <p:nvPr>
            <p:ph idx="1"/>
          </p:nvPr>
        </p:nvSpPr>
        <p:spPr>
          <a:xfrm>
            <a:off x="640080" y="2872899"/>
            <a:ext cx="4243589" cy="3320668"/>
          </a:xfrm>
        </p:spPr>
        <p:txBody>
          <a:bodyPr>
            <a:normAutofit/>
          </a:bodyPr>
          <a:lstStyle/>
          <a:p>
            <a:r>
              <a:rPr lang="en-US" dirty="0"/>
              <a:t>What does “nirvana” mean in Buddhism?</a:t>
            </a:r>
          </a:p>
          <a:p>
            <a:pPr lvl="1"/>
            <a:r>
              <a:rPr lang="en-US" sz="2800" dirty="0"/>
              <a:t>Nirvana is a state of blissful peace achieved through enlightenment.</a:t>
            </a:r>
          </a:p>
        </p:txBody>
      </p:sp>
      <p:pic>
        <p:nvPicPr>
          <p:cNvPr id="1026" name="Picture 2" descr="Nirvana Day – DharmaCrafts">
            <a:extLst>
              <a:ext uri="{FF2B5EF4-FFF2-40B4-BE49-F238E27FC236}">
                <a16:creationId xmlns:a16="http://schemas.microsoft.com/office/drawing/2014/main" id="{F17D16B0-9470-4DFB-2A66-422AA949F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491" r="13531"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020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Jimi Hendrix Sets Guitar On Fire at Monterey Pop Festival 1967 -  YouTube.flv on Make a GIF">
            <a:extLst>
              <a:ext uri="{FF2B5EF4-FFF2-40B4-BE49-F238E27FC236}">
                <a16:creationId xmlns:a16="http://schemas.microsoft.com/office/drawing/2014/main" id="{1D7016CC-6D28-56B9-EFC9-86B0576E28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171" y="702128"/>
            <a:ext cx="7271658" cy="5453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661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5" name="Rectangle 8204">
            <a:extLst>
              <a:ext uri="{FF2B5EF4-FFF2-40B4-BE49-F238E27FC236}">
                <a16:creationId xmlns:a16="http://schemas.microsoft.com/office/drawing/2014/main" id="{B96FC576-AE30-4C09-A12C-0582F2A6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198" name="Picture 6" descr="Holi 2024: What you need to know about the festival of colours">
            <a:extLst>
              <a:ext uri="{FF2B5EF4-FFF2-40B4-BE49-F238E27FC236}">
                <a16:creationId xmlns:a16="http://schemas.microsoft.com/office/drawing/2014/main" id="{78B0EF20-1941-A4E5-20E9-9ECAB3108E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 b="53"/>
          <a:stretch/>
        </p:blipFill>
        <p:spPr bwMode="auto">
          <a:xfrm>
            <a:off x="1" y="10"/>
            <a:ext cx="6099048" cy="342899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ow to Celebrate Holi — CultureAlly">
            <a:extLst>
              <a:ext uri="{FF2B5EF4-FFF2-40B4-BE49-F238E27FC236}">
                <a16:creationId xmlns:a16="http://schemas.microsoft.com/office/drawing/2014/main" id="{8E2E484A-9FE8-2E1B-AB7C-EC9941F738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0349" r="2" b="5110"/>
          <a:stretch/>
        </p:blipFill>
        <p:spPr bwMode="auto">
          <a:xfrm>
            <a:off x="6092952" y="10"/>
            <a:ext cx="6099048" cy="342899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oli: Festival of Colors | Britannica">
            <a:extLst>
              <a:ext uri="{FF2B5EF4-FFF2-40B4-BE49-F238E27FC236}">
                <a16:creationId xmlns:a16="http://schemas.microsoft.com/office/drawing/2014/main" id="{C59CFB47-B445-CE08-EA59-3481AA2CA4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3110" r="2" b="11929"/>
          <a:stretch/>
        </p:blipFill>
        <p:spPr bwMode="auto">
          <a:xfrm>
            <a:off x="1" y="3429000"/>
            <a:ext cx="609904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Pictures of Holi, the Festival of Colors, in Vrindavan">
            <a:extLst>
              <a:ext uri="{FF2B5EF4-FFF2-40B4-BE49-F238E27FC236}">
                <a16:creationId xmlns:a16="http://schemas.microsoft.com/office/drawing/2014/main" id="{BB2BE640-78B1-7D59-02E0-C293C384EA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50" r="2" b="2"/>
          <a:stretch/>
        </p:blipFill>
        <p:spPr bwMode="auto">
          <a:xfrm>
            <a:off x="6092952" y="3429000"/>
            <a:ext cx="6099048"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1989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handragupta Maurya">
            <a:extLst>
              <a:ext uri="{FF2B5EF4-FFF2-40B4-BE49-F238E27FC236}">
                <a16:creationId xmlns:a16="http://schemas.microsoft.com/office/drawing/2014/main" id="{AE042174-F8CD-EB9E-41A8-9F13ADB7E7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9767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4" name="Rectangle 3083">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The Rise &amp; Fall of Mauryan Empire. | by Chakilam Pramodh Rao | Medium">
            <a:extLst>
              <a:ext uri="{FF2B5EF4-FFF2-40B4-BE49-F238E27FC236}">
                <a16:creationId xmlns:a16="http://schemas.microsoft.com/office/drawing/2014/main" id="{7299B5DF-88E3-5561-AD1D-4E40F99F3CB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80188" y="643467"/>
            <a:ext cx="4411477" cy="5571066"/>
          </a:xfrm>
          <a:prstGeom prst="rect">
            <a:avLst/>
          </a:prstGeom>
          <a:noFill/>
          <a:extLst>
            <a:ext uri="{909E8E84-426E-40DD-AFC4-6F175D3DCCD1}">
              <a14:hiddenFill xmlns:a14="http://schemas.microsoft.com/office/drawing/2010/main">
                <a:solidFill>
                  <a:srgbClr val="FFFFFF"/>
                </a:solidFill>
              </a14:hiddenFill>
            </a:ext>
          </a:extLst>
        </p:spPr>
      </p:pic>
      <p:sp>
        <p:nvSpPr>
          <p:cNvPr id="3085" name="Rectangle 3084">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Chandragupta Maurya - Wikipedia">
            <a:extLst>
              <a:ext uri="{FF2B5EF4-FFF2-40B4-BE49-F238E27FC236}">
                <a16:creationId xmlns:a16="http://schemas.microsoft.com/office/drawing/2014/main" id="{3B9AA127-8C5C-6CC4-B688-CBE00674DBB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8537" y="643467"/>
            <a:ext cx="4415069"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5282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1" name="Rectangle 4110">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HANDRAGUPTA MAURYA - Weapons and Warfare">
            <a:extLst>
              <a:ext uri="{FF2B5EF4-FFF2-40B4-BE49-F238E27FC236}">
                <a16:creationId xmlns:a16="http://schemas.microsoft.com/office/drawing/2014/main" id="{8C112462-FB92-AC2B-B575-6A4C15CB6DD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76433" y="1703213"/>
            <a:ext cx="5372100" cy="3451574"/>
          </a:xfrm>
          <a:prstGeom prst="rect">
            <a:avLst/>
          </a:prstGeom>
          <a:noFill/>
          <a:extLst>
            <a:ext uri="{909E8E84-426E-40DD-AFC4-6F175D3DCCD1}">
              <a14:hiddenFill xmlns:a14="http://schemas.microsoft.com/office/drawing/2010/main">
                <a:solidFill>
                  <a:srgbClr val="FFFFFF"/>
                </a:solidFill>
              </a14:hiddenFill>
            </a:ext>
          </a:extLst>
        </p:spPr>
      </p:pic>
      <p:sp>
        <p:nvSpPr>
          <p:cNvPr id="4112" name="Rectangle 4111">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The Age of Mahabharat &amp; Chandragupta Maurya | satyajittiwari">
            <a:extLst>
              <a:ext uri="{FF2B5EF4-FFF2-40B4-BE49-F238E27FC236}">
                <a16:creationId xmlns:a16="http://schemas.microsoft.com/office/drawing/2014/main" id="{D11E7A88-709E-9E19-7970-04D2EB6A624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3466" y="1683068"/>
            <a:ext cx="5372099" cy="3491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9264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owerful Empires of India The Maurya &amp; Gupta Empires - ppt download">
            <a:extLst>
              <a:ext uri="{FF2B5EF4-FFF2-40B4-BE49-F238E27FC236}">
                <a16:creationId xmlns:a16="http://schemas.microsoft.com/office/drawing/2014/main" id="{97D51F51-EE5B-ED60-D616-44A9C4DD40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1515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9 Examples of Bureaucracy (2024)">
            <a:extLst>
              <a:ext uri="{FF2B5EF4-FFF2-40B4-BE49-F238E27FC236}">
                <a16:creationId xmlns:a16="http://schemas.microsoft.com/office/drawing/2014/main" id="{C6360AAB-BF01-D245-F26D-DA557B113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6188" y="0"/>
            <a:ext cx="96996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4279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7" name="Rectangle 615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Fistfight breaks out in Turkish parliament over debate on jailed opposition  politician | CNN">
            <a:extLst>
              <a:ext uri="{FF2B5EF4-FFF2-40B4-BE49-F238E27FC236}">
                <a16:creationId xmlns:a16="http://schemas.microsoft.com/office/drawing/2014/main" id="{A0BFDE67-6A2A-8977-7980-EB52E1327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588"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8" name="Rectangle 615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EC5E0FA-EEA9-48FE-78DF-DAC7798A18D8}"/>
              </a:ext>
            </a:extLst>
          </p:cNvPr>
          <p:cNvSpPr>
            <a:spLocks noGrp="1"/>
          </p:cNvSpPr>
          <p:nvPr>
            <p:ph type="title"/>
          </p:nvPr>
        </p:nvSpPr>
        <p:spPr>
          <a:xfrm>
            <a:off x="7531610" y="365125"/>
            <a:ext cx="3822189" cy="1899912"/>
          </a:xfrm>
        </p:spPr>
        <p:txBody>
          <a:bodyPr>
            <a:normAutofit/>
          </a:bodyPr>
          <a:lstStyle/>
          <a:p>
            <a:r>
              <a:rPr lang="en-US" sz="4000"/>
              <a:t>Class Discussion</a:t>
            </a:r>
          </a:p>
        </p:txBody>
      </p:sp>
      <p:sp>
        <p:nvSpPr>
          <p:cNvPr id="3" name="Content Placeholder 2">
            <a:extLst>
              <a:ext uri="{FF2B5EF4-FFF2-40B4-BE49-F238E27FC236}">
                <a16:creationId xmlns:a16="http://schemas.microsoft.com/office/drawing/2014/main" id="{DD0C0E77-F0E3-F9AB-EE37-3887124752EC}"/>
              </a:ext>
            </a:extLst>
          </p:cNvPr>
          <p:cNvSpPr>
            <a:spLocks noGrp="1"/>
          </p:cNvSpPr>
          <p:nvPr>
            <p:ph idx="1"/>
          </p:nvPr>
        </p:nvSpPr>
        <p:spPr>
          <a:xfrm>
            <a:off x="7531610" y="2434201"/>
            <a:ext cx="3822189" cy="3742762"/>
          </a:xfrm>
        </p:spPr>
        <p:txBody>
          <a:bodyPr>
            <a:normAutofit/>
          </a:bodyPr>
          <a:lstStyle/>
          <a:p>
            <a:r>
              <a:rPr lang="en-US" sz="2400" dirty="0"/>
              <a:t>How did Chandragupta control the empire?</a:t>
            </a:r>
          </a:p>
          <a:p>
            <a:r>
              <a:rPr lang="en-US" sz="2400" dirty="0"/>
              <a:t>What type of taxes supported Chandragupta’s government?</a:t>
            </a:r>
          </a:p>
          <a:p>
            <a:r>
              <a:rPr lang="en-US" sz="2400" dirty="0"/>
              <a:t>Why did Chandragupta put his face on money?</a:t>
            </a:r>
          </a:p>
        </p:txBody>
      </p:sp>
    </p:spTree>
    <p:extLst>
      <p:ext uri="{BB962C8B-B14F-4D97-AF65-F5344CB8AC3E}">
        <p14:creationId xmlns:p14="http://schemas.microsoft.com/office/powerpoint/2010/main" val="20416127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Spy System of Mauryan Empire • The Mysterious India">
            <a:extLst>
              <a:ext uri="{FF2B5EF4-FFF2-40B4-BE49-F238E27FC236}">
                <a16:creationId xmlns:a16="http://schemas.microsoft.com/office/drawing/2014/main" id="{BE58D436-27AA-52DC-01F2-3FBBF57801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925" r="16680" b="1"/>
          <a:stretch/>
        </p:blipFill>
        <p:spPr bwMode="auto">
          <a:xfrm>
            <a:off x="194948" y="173518"/>
            <a:ext cx="7803277" cy="651276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ecret Agent&quot; – a great peer-assessment strategy! | Tarr's Toolbox">
            <a:extLst>
              <a:ext uri="{FF2B5EF4-FFF2-40B4-BE49-F238E27FC236}">
                <a16:creationId xmlns:a16="http://schemas.microsoft.com/office/drawing/2014/main" id="{09B6517A-5EFC-FA8D-328D-91626903D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55" b="7258"/>
          <a:stretch/>
        </p:blipFill>
        <p:spPr bwMode="auto">
          <a:xfrm>
            <a:off x="8185614" y="169917"/>
            <a:ext cx="3807644" cy="6516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1498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3" name="Rectangle 820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AA7330-38E9-9F1F-9699-B411033659D0}"/>
              </a:ext>
            </a:extLst>
          </p:cNvPr>
          <p:cNvSpPr>
            <a:spLocks noGrp="1"/>
          </p:cNvSpPr>
          <p:nvPr>
            <p:ph type="title"/>
          </p:nvPr>
        </p:nvSpPr>
        <p:spPr>
          <a:xfrm>
            <a:off x="5297762" y="329184"/>
            <a:ext cx="6251110" cy="1783080"/>
          </a:xfrm>
        </p:spPr>
        <p:txBody>
          <a:bodyPr anchor="b">
            <a:normAutofit/>
          </a:bodyPr>
          <a:lstStyle/>
          <a:p>
            <a:r>
              <a:rPr lang="en-US" sz="5400"/>
              <a:t>Kautilya</a:t>
            </a:r>
          </a:p>
        </p:txBody>
      </p:sp>
      <p:pic>
        <p:nvPicPr>
          <p:cNvPr id="8194" name="Picture 2" descr="10 life lessons from Kautilya every parent must teach their children |  Times of India">
            <a:extLst>
              <a:ext uri="{FF2B5EF4-FFF2-40B4-BE49-F238E27FC236}">
                <a16:creationId xmlns:a16="http://schemas.microsoft.com/office/drawing/2014/main" id="{F8B49D8A-AEAB-0820-00F3-BEFE9F90A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17170"/>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820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AED66CB-460C-5B59-F974-3348FB9EED9E}"/>
              </a:ext>
            </a:extLst>
          </p:cNvPr>
          <p:cNvSpPr>
            <a:spLocks noGrp="1"/>
          </p:cNvSpPr>
          <p:nvPr>
            <p:ph idx="1"/>
          </p:nvPr>
        </p:nvSpPr>
        <p:spPr>
          <a:xfrm>
            <a:off x="5297762" y="2706624"/>
            <a:ext cx="6251110" cy="3483864"/>
          </a:xfrm>
        </p:spPr>
        <p:txBody>
          <a:bodyPr>
            <a:normAutofit/>
          </a:bodyPr>
          <a:lstStyle/>
          <a:p>
            <a:r>
              <a:rPr lang="en-US" sz="2200" b="0" i="0">
                <a:effectLst/>
                <a:latin typeface="Google Sans"/>
              </a:rPr>
              <a:t>Education is the best friend. An educated person is respected everywhere. Education beats the beauty and the youth.</a:t>
            </a:r>
          </a:p>
          <a:p>
            <a:r>
              <a:rPr lang="en-US" sz="2200">
                <a:latin typeface="Google Sans"/>
              </a:rPr>
              <a:t>A man becomes great by his actions, not by birth.</a:t>
            </a:r>
            <a:endParaRPr lang="en-US" sz="2200"/>
          </a:p>
        </p:txBody>
      </p:sp>
    </p:spTree>
    <p:extLst>
      <p:ext uri="{BB962C8B-B14F-4D97-AF65-F5344CB8AC3E}">
        <p14:creationId xmlns:p14="http://schemas.microsoft.com/office/powerpoint/2010/main" val="33158312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4D57E-928E-A7EB-9D95-D30D5E1E51D7}"/>
              </a:ext>
            </a:extLst>
          </p:cNvPr>
          <p:cNvSpPr>
            <a:spLocks noGrp="1"/>
          </p:cNvSpPr>
          <p:nvPr>
            <p:ph type="title"/>
          </p:nvPr>
        </p:nvSpPr>
        <p:spPr>
          <a:xfrm>
            <a:off x="6417733" y="490537"/>
            <a:ext cx="5291663" cy="1628775"/>
          </a:xfrm>
        </p:spPr>
        <p:txBody>
          <a:bodyPr anchor="b">
            <a:normAutofit/>
          </a:bodyPr>
          <a:lstStyle/>
          <a:p>
            <a:r>
              <a:rPr lang="en-US" sz="4000"/>
              <a:t>Exit Ticket</a:t>
            </a:r>
          </a:p>
        </p:txBody>
      </p:sp>
      <p:pic>
        <p:nvPicPr>
          <p:cNvPr id="10242" name="Picture 2" descr="The Great Emperor: Chandragupta Maurya | Patna">
            <a:extLst>
              <a:ext uri="{FF2B5EF4-FFF2-40B4-BE49-F238E27FC236}">
                <a16:creationId xmlns:a16="http://schemas.microsoft.com/office/drawing/2014/main" id="{1876823D-F71C-F956-8133-6FF001E4CD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788" r="4698"/>
          <a:stretch/>
        </p:blipFill>
        <p:spPr bwMode="auto">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F4B728E-7884-D0A1-9641-E7A450422248}"/>
              </a:ext>
            </a:extLst>
          </p:cNvPr>
          <p:cNvSpPr>
            <a:spLocks noGrp="1"/>
          </p:cNvSpPr>
          <p:nvPr>
            <p:ph idx="1"/>
          </p:nvPr>
        </p:nvSpPr>
        <p:spPr>
          <a:xfrm>
            <a:off x="6417734" y="2614612"/>
            <a:ext cx="5291663" cy="3752849"/>
          </a:xfrm>
        </p:spPr>
        <p:txBody>
          <a:bodyPr>
            <a:normAutofit/>
          </a:bodyPr>
          <a:lstStyle/>
          <a:p>
            <a:r>
              <a:rPr lang="en-US" dirty="0"/>
              <a:t>How did a bureaucracy help Maurya emperors rule?</a:t>
            </a:r>
          </a:p>
          <a:p>
            <a:pPr lvl="1"/>
            <a:r>
              <a:rPr lang="en-US" dirty="0"/>
              <a:t>Appointed officials </a:t>
            </a:r>
            <a:r>
              <a:rPr lang="en-US"/>
              <a:t>in each…</a:t>
            </a:r>
            <a:endParaRPr lang="en-US" dirty="0"/>
          </a:p>
        </p:txBody>
      </p:sp>
    </p:spTree>
    <p:extLst>
      <p:ext uri="{BB962C8B-B14F-4D97-AF65-F5344CB8AC3E}">
        <p14:creationId xmlns:p14="http://schemas.microsoft.com/office/powerpoint/2010/main" val="19102482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4D57E-928E-A7EB-9D95-D30D5E1E51D7}"/>
              </a:ext>
            </a:extLst>
          </p:cNvPr>
          <p:cNvSpPr>
            <a:spLocks noGrp="1"/>
          </p:cNvSpPr>
          <p:nvPr>
            <p:ph type="title"/>
          </p:nvPr>
        </p:nvSpPr>
        <p:spPr>
          <a:xfrm>
            <a:off x="6417733" y="490537"/>
            <a:ext cx="5291663" cy="1628775"/>
          </a:xfrm>
        </p:spPr>
        <p:txBody>
          <a:bodyPr anchor="b">
            <a:normAutofit/>
          </a:bodyPr>
          <a:lstStyle/>
          <a:p>
            <a:r>
              <a:rPr lang="en-US" sz="4000"/>
              <a:t>Exit Ticket</a:t>
            </a:r>
          </a:p>
        </p:txBody>
      </p:sp>
      <p:pic>
        <p:nvPicPr>
          <p:cNvPr id="10242" name="Picture 2" descr="The Great Emperor: Chandragupta Maurya | Patna">
            <a:extLst>
              <a:ext uri="{FF2B5EF4-FFF2-40B4-BE49-F238E27FC236}">
                <a16:creationId xmlns:a16="http://schemas.microsoft.com/office/drawing/2014/main" id="{1876823D-F71C-F956-8133-6FF001E4CD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788" r="4698"/>
          <a:stretch/>
        </p:blipFill>
        <p:spPr bwMode="auto">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F4B728E-7884-D0A1-9641-E7A450422248}"/>
              </a:ext>
            </a:extLst>
          </p:cNvPr>
          <p:cNvSpPr>
            <a:spLocks noGrp="1"/>
          </p:cNvSpPr>
          <p:nvPr>
            <p:ph idx="1"/>
          </p:nvPr>
        </p:nvSpPr>
        <p:spPr>
          <a:xfrm>
            <a:off x="6417734" y="2614612"/>
            <a:ext cx="5291663" cy="3752849"/>
          </a:xfrm>
        </p:spPr>
        <p:txBody>
          <a:bodyPr>
            <a:normAutofit/>
          </a:bodyPr>
          <a:lstStyle/>
          <a:p>
            <a:r>
              <a:rPr lang="en-US" dirty="0"/>
              <a:t>How did a bureaucracy help Maurya emperors rule?</a:t>
            </a:r>
          </a:p>
          <a:p>
            <a:pPr lvl="1"/>
            <a:r>
              <a:rPr lang="en-US" sz="2800" dirty="0"/>
              <a:t>Appointed officials in each region, province, and village carried out the emperor's orders.</a:t>
            </a:r>
          </a:p>
        </p:txBody>
      </p:sp>
    </p:spTree>
    <p:extLst>
      <p:ext uri="{BB962C8B-B14F-4D97-AF65-F5344CB8AC3E}">
        <p14:creationId xmlns:p14="http://schemas.microsoft.com/office/powerpoint/2010/main" val="2665846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 was wondering How different would India be today if Buddhism was its  major religion, better or wrost?, what's your opinion! : r/atheismindia">
            <a:extLst>
              <a:ext uri="{FF2B5EF4-FFF2-40B4-BE49-F238E27FC236}">
                <a16:creationId xmlns:a16="http://schemas.microsoft.com/office/drawing/2014/main" id="{181F26AB-C07B-BED8-E58D-AD356E173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1025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F3AA55-E97C-DD9B-73D6-0FAEDEFB9D11}"/>
              </a:ext>
            </a:extLst>
          </p:cNvPr>
          <p:cNvSpPr>
            <a:spLocks noGrp="1"/>
          </p:cNvSpPr>
          <p:nvPr>
            <p:ph type="title"/>
          </p:nvPr>
        </p:nvSpPr>
        <p:spPr>
          <a:xfrm>
            <a:off x="640080" y="325369"/>
            <a:ext cx="4368602" cy="1956841"/>
          </a:xfrm>
        </p:spPr>
        <p:txBody>
          <a:bodyPr anchor="b">
            <a:normAutofit/>
          </a:bodyPr>
          <a:lstStyle/>
          <a:p>
            <a:r>
              <a:rPr lang="en-US" sz="5400"/>
              <a:t>Do Now</a:t>
            </a:r>
          </a:p>
        </p:txBody>
      </p:sp>
      <p:sp>
        <p:nvSpPr>
          <p:cNvPr id="10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61E758C-1FDB-0063-D738-0A7708609F85}"/>
              </a:ext>
            </a:extLst>
          </p:cNvPr>
          <p:cNvSpPr>
            <a:spLocks noGrp="1"/>
          </p:cNvSpPr>
          <p:nvPr>
            <p:ph idx="1"/>
          </p:nvPr>
        </p:nvSpPr>
        <p:spPr>
          <a:xfrm>
            <a:off x="640080" y="2872899"/>
            <a:ext cx="4243589" cy="3320668"/>
          </a:xfrm>
        </p:spPr>
        <p:txBody>
          <a:bodyPr>
            <a:normAutofit/>
          </a:bodyPr>
          <a:lstStyle/>
          <a:p>
            <a:r>
              <a:rPr lang="en-US" dirty="0"/>
              <a:t>How did Chandragupta Maurya conquer Magadha?</a:t>
            </a:r>
          </a:p>
          <a:p>
            <a:pPr lvl="1"/>
            <a:r>
              <a:rPr lang="en-US" dirty="0"/>
              <a:t>He first attacked…</a:t>
            </a:r>
          </a:p>
        </p:txBody>
      </p:sp>
      <p:pic>
        <p:nvPicPr>
          <p:cNvPr id="1026" name="Picture 2" descr="Maurya Empire - Chandragupta Maurya">
            <a:extLst>
              <a:ext uri="{FF2B5EF4-FFF2-40B4-BE49-F238E27FC236}">
                <a16:creationId xmlns:a16="http://schemas.microsoft.com/office/drawing/2014/main" id="{313BBCB0-D62B-4EA7-EE66-4D3870B26B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220" r="-1"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3595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F3AA55-E97C-DD9B-73D6-0FAEDEFB9D11}"/>
              </a:ext>
            </a:extLst>
          </p:cNvPr>
          <p:cNvSpPr>
            <a:spLocks noGrp="1"/>
          </p:cNvSpPr>
          <p:nvPr>
            <p:ph type="title"/>
          </p:nvPr>
        </p:nvSpPr>
        <p:spPr>
          <a:xfrm>
            <a:off x="640080" y="325369"/>
            <a:ext cx="4368602" cy="1956841"/>
          </a:xfrm>
        </p:spPr>
        <p:txBody>
          <a:bodyPr anchor="b">
            <a:normAutofit/>
          </a:bodyPr>
          <a:lstStyle/>
          <a:p>
            <a:r>
              <a:rPr lang="en-US" sz="5400"/>
              <a:t>Do Now</a:t>
            </a:r>
          </a:p>
        </p:txBody>
      </p:sp>
      <p:sp>
        <p:nvSpPr>
          <p:cNvPr id="10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61E758C-1FDB-0063-D738-0A7708609F85}"/>
              </a:ext>
            </a:extLst>
          </p:cNvPr>
          <p:cNvSpPr>
            <a:spLocks noGrp="1"/>
          </p:cNvSpPr>
          <p:nvPr>
            <p:ph idx="1"/>
          </p:nvPr>
        </p:nvSpPr>
        <p:spPr>
          <a:xfrm>
            <a:off x="640080" y="2872899"/>
            <a:ext cx="4243589" cy="3320668"/>
          </a:xfrm>
        </p:spPr>
        <p:txBody>
          <a:bodyPr>
            <a:normAutofit/>
          </a:bodyPr>
          <a:lstStyle/>
          <a:p>
            <a:r>
              <a:rPr lang="en-US" dirty="0"/>
              <a:t>How did Chandragupta Maurya conquer Magadha?</a:t>
            </a:r>
          </a:p>
          <a:p>
            <a:pPr lvl="1"/>
            <a:r>
              <a:rPr lang="en-US" dirty="0"/>
              <a:t>He first attacked its borders before attacking its capital.</a:t>
            </a:r>
          </a:p>
        </p:txBody>
      </p:sp>
      <p:pic>
        <p:nvPicPr>
          <p:cNvPr id="1026" name="Picture 2" descr="Maurya Empire - Chandragupta Maurya">
            <a:extLst>
              <a:ext uri="{FF2B5EF4-FFF2-40B4-BE49-F238E27FC236}">
                <a16:creationId xmlns:a16="http://schemas.microsoft.com/office/drawing/2014/main" id="{313BBCB0-D62B-4EA7-EE66-4D3870B26B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220" r="-1"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2432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2" name="Picture 4" descr="Ashoka the Great: From Conqueror to Emperor of Peace - Unemployers">
            <a:extLst>
              <a:ext uri="{FF2B5EF4-FFF2-40B4-BE49-F238E27FC236}">
                <a16:creationId xmlns:a16="http://schemas.microsoft.com/office/drawing/2014/main" id="{4663A43C-F5A1-C723-C4AC-D01AA66963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7181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Reign of Ashoka ( BC) - ppt video online download">
            <a:extLst>
              <a:ext uri="{FF2B5EF4-FFF2-40B4-BE49-F238E27FC236}">
                <a16:creationId xmlns:a16="http://schemas.microsoft.com/office/drawing/2014/main" id="{8F2F6CB4-CDAB-415E-8DC7-8E3C66AFD3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1306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And You Should Feel Bad!' 20 Hysterical Dr. Zoidberg 'Futurama' Quotes">
            <a:extLst>
              <a:ext uri="{FF2B5EF4-FFF2-40B4-BE49-F238E27FC236}">
                <a16:creationId xmlns:a16="http://schemas.microsoft.com/office/drawing/2014/main" id="{5611DFCE-58B3-8F97-8E37-B0482F1C7F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251" b="1726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3596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C341BF-9176-2564-897C-0A7B30BA2258}"/>
              </a:ext>
            </a:extLst>
          </p:cNvPr>
          <p:cNvSpPr>
            <a:spLocks noGrp="1"/>
          </p:cNvSpPr>
          <p:nvPr>
            <p:ph type="title"/>
          </p:nvPr>
        </p:nvSpPr>
        <p:spPr>
          <a:xfrm>
            <a:off x="640080" y="325369"/>
            <a:ext cx="4368602" cy="1956841"/>
          </a:xfrm>
        </p:spPr>
        <p:txBody>
          <a:bodyPr anchor="b">
            <a:normAutofit/>
          </a:bodyPr>
          <a:lstStyle/>
          <a:p>
            <a:r>
              <a:rPr lang="en-US" sz="5400"/>
              <a:t>Ashoka’s Three Principles</a:t>
            </a:r>
          </a:p>
        </p:txBody>
      </p:sp>
      <p:sp>
        <p:nvSpPr>
          <p:cNvPr id="512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92E14EB-E6CF-F4D6-E911-8998D814648A}"/>
              </a:ext>
            </a:extLst>
          </p:cNvPr>
          <p:cNvSpPr>
            <a:spLocks noGrp="1"/>
          </p:cNvSpPr>
          <p:nvPr>
            <p:ph idx="1"/>
          </p:nvPr>
        </p:nvSpPr>
        <p:spPr>
          <a:xfrm>
            <a:off x="640080" y="2872899"/>
            <a:ext cx="4243589" cy="3320668"/>
          </a:xfrm>
        </p:spPr>
        <p:txBody>
          <a:bodyPr>
            <a:normAutofit/>
          </a:bodyPr>
          <a:lstStyle/>
          <a:p>
            <a:r>
              <a:rPr lang="en-US" sz="2200"/>
              <a:t>Ahimsa</a:t>
            </a:r>
          </a:p>
          <a:p>
            <a:pPr lvl="1"/>
            <a:r>
              <a:rPr lang="en-US" sz="2200"/>
              <a:t>No hurting living things</a:t>
            </a:r>
          </a:p>
          <a:p>
            <a:pPr lvl="2"/>
            <a:r>
              <a:rPr lang="en-US" sz="2200"/>
              <a:t>Hunting outlawed</a:t>
            </a:r>
          </a:p>
          <a:p>
            <a:r>
              <a:rPr lang="en-US" sz="2200"/>
              <a:t>Tolerance</a:t>
            </a:r>
          </a:p>
          <a:p>
            <a:pPr lvl="1"/>
            <a:r>
              <a:rPr lang="en-US" sz="2200"/>
              <a:t>Respect different beliefs and customs</a:t>
            </a:r>
          </a:p>
          <a:p>
            <a:r>
              <a:rPr lang="en-US" sz="2200"/>
              <a:t>Well-being</a:t>
            </a:r>
          </a:p>
          <a:p>
            <a:pPr lvl="1"/>
            <a:r>
              <a:rPr lang="en-US" sz="2200"/>
              <a:t>Rule the people well</a:t>
            </a:r>
          </a:p>
        </p:txBody>
      </p:sp>
      <p:pic>
        <p:nvPicPr>
          <p:cNvPr id="5122" name="Picture 2" descr="Ashoka : r/IndianHistory">
            <a:extLst>
              <a:ext uri="{FF2B5EF4-FFF2-40B4-BE49-F238E27FC236}">
                <a16:creationId xmlns:a16="http://schemas.microsoft.com/office/drawing/2014/main" id="{B1665069-E477-7174-ECDF-F6B7280E51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891" r="-1"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2428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7" name="Rectangle 615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Fistfight breaks out in Turkish parliament over debate on jailed opposition  politician | CNN">
            <a:extLst>
              <a:ext uri="{FF2B5EF4-FFF2-40B4-BE49-F238E27FC236}">
                <a16:creationId xmlns:a16="http://schemas.microsoft.com/office/drawing/2014/main" id="{A0BFDE67-6A2A-8977-7980-EB52E1327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588"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8" name="Rectangle 615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EC5E0FA-EEA9-48FE-78DF-DAC7798A18D8}"/>
              </a:ext>
            </a:extLst>
          </p:cNvPr>
          <p:cNvSpPr>
            <a:spLocks noGrp="1"/>
          </p:cNvSpPr>
          <p:nvPr>
            <p:ph type="title"/>
          </p:nvPr>
        </p:nvSpPr>
        <p:spPr>
          <a:xfrm>
            <a:off x="7531610" y="365125"/>
            <a:ext cx="3822189" cy="1899912"/>
          </a:xfrm>
        </p:spPr>
        <p:txBody>
          <a:bodyPr>
            <a:normAutofit/>
          </a:bodyPr>
          <a:lstStyle/>
          <a:p>
            <a:r>
              <a:rPr lang="en-US" sz="4000"/>
              <a:t>Class Discussion</a:t>
            </a:r>
          </a:p>
        </p:txBody>
      </p:sp>
      <p:sp>
        <p:nvSpPr>
          <p:cNvPr id="3" name="Content Placeholder 2">
            <a:extLst>
              <a:ext uri="{FF2B5EF4-FFF2-40B4-BE49-F238E27FC236}">
                <a16:creationId xmlns:a16="http://schemas.microsoft.com/office/drawing/2014/main" id="{DD0C0E77-F0E3-F9AB-EE37-3887124752EC}"/>
              </a:ext>
            </a:extLst>
          </p:cNvPr>
          <p:cNvSpPr>
            <a:spLocks noGrp="1"/>
          </p:cNvSpPr>
          <p:nvPr>
            <p:ph idx="1"/>
          </p:nvPr>
        </p:nvSpPr>
        <p:spPr>
          <a:xfrm>
            <a:off x="7531610" y="2434201"/>
            <a:ext cx="3822189" cy="3742762"/>
          </a:xfrm>
        </p:spPr>
        <p:txBody>
          <a:bodyPr>
            <a:normAutofit/>
          </a:bodyPr>
          <a:lstStyle/>
          <a:p>
            <a:r>
              <a:rPr lang="en-US" sz="2000"/>
              <a:t>What was Asoka like when he first became emperor?</a:t>
            </a:r>
          </a:p>
          <a:p>
            <a:r>
              <a:rPr lang="en-US" sz="2000"/>
              <a:t>Why would his experience during war cause him to preach tolerance?</a:t>
            </a:r>
          </a:p>
          <a:p>
            <a:r>
              <a:rPr lang="en-US" sz="2000"/>
              <a:t>What is an example of Asoka’s newfound compassion?</a:t>
            </a:r>
          </a:p>
        </p:txBody>
      </p:sp>
    </p:spTree>
    <p:extLst>
      <p:ext uri="{BB962C8B-B14F-4D97-AF65-F5344CB8AC3E}">
        <p14:creationId xmlns:p14="http://schemas.microsoft.com/office/powerpoint/2010/main" val="9911629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9" name="Rectangle 7178">
            <a:extLst>
              <a:ext uri="{FF2B5EF4-FFF2-40B4-BE49-F238E27FC236}">
                <a16:creationId xmlns:a16="http://schemas.microsoft.com/office/drawing/2014/main" id="{CFE55B3F-4634-4A41-B146-E6251581E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Smarthistory – The Pillars of Ashoka">
            <a:extLst>
              <a:ext uri="{FF2B5EF4-FFF2-40B4-BE49-F238E27FC236}">
                <a16:creationId xmlns:a16="http://schemas.microsoft.com/office/drawing/2014/main" id="{3910209C-25EB-5C7A-442A-C8CFD3EF1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858" r="9639" b="-1"/>
          <a:stretch/>
        </p:blipFill>
        <p:spPr bwMode="auto">
          <a:xfrm>
            <a:off x="20" y="638177"/>
            <a:ext cx="3017500" cy="558164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he Pillars of Ashoka [1 min read]">
            <a:extLst>
              <a:ext uri="{FF2B5EF4-FFF2-40B4-BE49-F238E27FC236}">
                <a16:creationId xmlns:a16="http://schemas.microsoft.com/office/drawing/2014/main" id="{2BC89F2C-7A9C-0927-3620-81EAAFEFED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054" r="10086" b="2"/>
          <a:stretch/>
        </p:blipFill>
        <p:spPr bwMode="auto">
          <a:xfrm>
            <a:off x="3171272" y="638179"/>
            <a:ext cx="5849456" cy="558164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Rock edicts | Ashoka, Mauryan, India | Britannica">
            <a:extLst>
              <a:ext uri="{FF2B5EF4-FFF2-40B4-BE49-F238E27FC236}">
                <a16:creationId xmlns:a16="http://schemas.microsoft.com/office/drawing/2014/main" id="{14D9106C-8DA4-FD7F-1207-0150E27331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522" r="6842" b="-1"/>
          <a:stretch/>
        </p:blipFill>
        <p:spPr bwMode="auto">
          <a:xfrm>
            <a:off x="9174480" y="638178"/>
            <a:ext cx="3017520" cy="5581644"/>
          </a:xfrm>
          <a:prstGeom prst="rect">
            <a:avLst/>
          </a:prstGeom>
          <a:noFill/>
          <a:extLst>
            <a:ext uri="{909E8E84-426E-40DD-AFC4-6F175D3DCCD1}">
              <a14:hiddenFill xmlns:a14="http://schemas.microsoft.com/office/drawing/2010/main">
                <a:solidFill>
                  <a:srgbClr val="FFFFFF"/>
                </a:solidFill>
              </a14:hiddenFill>
            </a:ext>
          </a:extLst>
        </p:spPr>
      </p:pic>
      <p:sp>
        <p:nvSpPr>
          <p:cNvPr id="7181" name="Rectangle 7180">
            <a:extLst>
              <a:ext uri="{FF2B5EF4-FFF2-40B4-BE49-F238E27FC236}">
                <a16:creationId xmlns:a16="http://schemas.microsoft.com/office/drawing/2014/main" id="{5CD271E5-55BF-4266-A3A7-CFCC30518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56352"/>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5178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06" name="Rectangle 8205">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5" name="Rectangle 8204">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solidFill>
              <a:srgbClr val="ECA5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8" name="Picture 6" descr="Buddhist Stupas in Nepal – The relics of the Buddha • Mandalas Life">
            <a:extLst>
              <a:ext uri="{FF2B5EF4-FFF2-40B4-BE49-F238E27FC236}">
                <a16:creationId xmlns:a16="http://schemas.microsoft.com/office/drawing/2014/main" id="{EA1AC18D-2AF8-78E2-F899-3DF96C70171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08299" y="643467"/>
            <a:ext cx="1683444" cy="2475653"/>
          </a:xfrm>
          <a:prstGeom prst="rect">
            <a:avLst/>
          </a:prstGeom>
          <a:noFill/>
          <a:extLst>
            <a:ext uri="{909E8E84-426E-40DD-AFC4-6F175D3DCCD1}">
              <a14:hiddenFill xmlns:a14="http://schemas.microsoft.com/office/drawing/2010/main">
                <a:solidFill>
                  <a:srgbClr val="FFFFFF"/>
                </a:solidFill>
              </a14:hiddenFill>
            </a:ext>
          </a:extLst>
        </p:spPr>
      </p:pic>
      <p:sp>
        <p:nvSpPr>
          <p:cNvPr id="8207" name="Rectangle 8206">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solidFill>
              <a:srgbClr val="ECA5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Stupa | History, Architecture, Symbolism | Britannica">
            <a:extLst>
              <a:ext uri="{FF2B5EF4-FFF2-40B4-BE49-F238E27FC236}">
                <a16:creationId xmlns:a16="http://schemas.microsoft.com/office/drawing/2014/main" id="{6046F613-C0D7-DA2E-5615-5F35727CA2A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6573" y="3748194"/>
            <a:ext cx="3846896" cy="2471631"/>
          </a:xfrm>
          <a:prstGeom prst="rect">
            <a:avLst/>
          </a:prstGeom>
          <a:noFill/>
          <a:extLst>
            <a:ext uri="{909E8E84-426E-40DD-AFC4-6F175D3DCCD1}">
              <a14:hiddenFill xmlns:a14="http://schemas.microsoft.com/office/drawing/2010/main">
                <a:solidFill>
                  <a:srgbClr val="FFFFFF"/>
                </a:solidFill>
              </a14:hiddenFill>
            </a:ext>
          </a:extLst>
        </p:spPr>
      </p:pic>
      <p:sp>
        <p:nvSpPr>
          <p:cNvPr id="8209" name="Rectangle 8208">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6" name="Picture 4" descr="Stupa | History, Architecture, Symbolism | Britannica">
            <a:extLst>
              <a:ext uri="{FF2B5EF4-FFF2-40B4-BE49-F238E27FC236}">
                <a16:creationId xmlns:a16="http://schemas.microsoft.com/office/drawing/2014/main" id="{3A31F552-1412-7FCF-C836-37841B1C1F2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46173" y="650497"/>
            <a:ext cx="3607265"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3992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5" name="Rectangle 9224">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F4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7" name="Rectangle 9226">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The Triumph and Legacy of Ashoka in the Mauryan Empire — Steemit">
            <a:extLst>
              <a:ext uri="{FF2B5EF4-FFF2-40B4-BE49-F238E27FC236}">
                <a16:creationId xmlns:a16="http://schemas.microsoft.com/office/drawing/2014/main" id="{613AF650-9BFB-315A-9D4B-AE96107C269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21035" y="1722181"/>
            <a:ext cx="5129784" cy="3413638"/>
          </a:xfrm>
          <a:prstGeom prst="rect">
            <a:avLst/>
          </a:prstGeom>
          <a:noFill/>
          <a:extLst>
            <a:ext uri="{909E8E84-426E-40DD-AFC4-6F175D3DCCD1}">
              <a14:hiddenFill xmlns:a14="http://schemas.microsoft.com/office/drawing/2010/main">
                <a:solidFill>
                  <a:srgbClr val="FFFFFF"/>
                </a:solidFill>
              </a14:hiddenFill>
            </a:ext>
          </a:extLst>
        </p:spPr>
      </p:pic>
      <p:sp>
        <p:nvSpPr>
          <p:cNvPr id="9229" name="Rectangle 9228">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Picture 4" descr="The Edicts of Ashoka | World Heritage Journeys Buddha">
            <a:extLst>
              <a:ext uri="{FF2B5EF4-FFF2-40B4-BE49-F238E27FC236}">
                <a16:creationId xmlns:a16="http://schemas.microsoft.com/office/drawing/2014/main" id="{886D8A10-876C-9D0E-B282-4B6A007A131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1180" y="1793881"/>
            <a:ext cx="5129784" cy="3270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8824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241</TotalTime>
  <Words>1291</Words>
  <Application>Microsoft Office PowerPoint</Application>
  <PresentationFormat>Widescreen</PresentationFormat>
  <Paragraphs>151</Paragraphs>
  <Slides>111</Slides>
  <Notes>18</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111</vt:i4>
      </vt:variant>
    </vt:vector>
  </HeadingPairs>
  <TitlesOfParts>
    <vt:vector size="125" baseType="lpstr">
      <vt:lpstr>Meiryo</vt:lpstr>
      <vt:lpstr>Aptos</vt:lpstr>
      <vt:lpstr>Aptos Display</vt:lpstr>
      <vt:lpstr>Arial</vt:lpstr>
      <vt:lpstr>Calibri</vt:lpstr>
      <vt:lpstr>Google Sans</vt:lpstr>
      <vt:lpstr>Wingdings</vt:lpstr>
      <vt:lpstr>Office Theme</vt:lpstr>
      <vt:lpstr>Office Theme</vt:lpstr>
      <vt:lpstr>Office Theme</vt:lpstr>
      <vt:lpstr>Office Theme</vt:lpstr>
      <vt:lpstr>Office Theme</vt:lpstr>
      <vt:lpstr>Office Theme</vt:lpstr>
      <vt:lpstr>Office Theme</vt:lpstr>
      <vt:lpstr>Do Now</vt:lpstr>
      <vt:lpstr>Do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Table Talk (or you have to write it out for a grade)</vt:lpstr>
      <vt:lpstr>PowerPoint Presentation</vt:lpstr>
      <vt:lpstr>PowerPoint Presentation</vt:lpstr>
      <vt:lpstr>Exit Ticket</vt:lpstr>
      <vt:lpstr>Exit Ticket</vt:lpstr>
      <vt:lpstr>Do Now</vt:lpstr>
      <vt:lpstr>Do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Desk Discussion</vt:lpstr>
      <vt:lpstr>Desk Discussion</vt:lpstr>
      <vt:lpstr>PowerPoint Presentation</vt:lpstr>
      <vt:lpstr>Exit Ticket</vt:lpstr>
      <vt:lpstr>Exit Ticket</vt:lpstr>
      <vt:lpstr>Do Now</vt:lpstr>
      <vt:lpstr>Do Now</vt:lpstr>
      <vt:lpstr>North Sentinal Island/North Sentinalese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Exit Ticket</vt:lpstr>
      <vt:lpstr>Exit Ticket</vt:lpstr>
      <vt:lpstr>Do Now</vt:lpstr>
      <vt:lpstr>Do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Exit Ticket</vt:lpstr>
      <vt:lpstr>Exit Ticket</vt:lpstr>
      <vt:lpstr>Do Now</vt:lpstr>
      <vt:lpstr>Do Now</vt:lpstr>
      <vt:lpstr>PowerPoint Presentation</vt:lpstr>
      <vt:lpstr>PowerPoint Presentation</vt:lpstr>
      <vt:lpstr>PowerPoint Presentation</vt:lpstr>
      <vt:lpstr>PowerPoint Presentation</vt:lpstr>
      <vt:lpstr>PowerPoint Presentation</vt:lpstr>
      <vt:lpstr>PowerPoint Presentation</vt:lpstr>
      <vt:lpstr>Class Discussion</vt:lpstr>
      <vt:lpstr>PowerPoint Presentation</vt:lpstr>
      <vt:lpstr>Kautilya</vt:lpstr>
      <vt:lpstr>Exit Ticket</vt:lpstr>
      <vt:lpstr>Exit Ticket</vt:lpstr>
      <vt:lpstr>Do Now</vt:lpstr>
      <vt:lpstr>Do Now</vt:lpstr>
      <vt:lpstr>PowerPoint Presentation</vt:lpstr>
      <vt:lpstr>PowerPoint Presentation</vt:lpstr>
      <vt:lpstr>PowerPoint Presentation</vt:lpstr>
      <vt:lpstr>Ashoka’s Three Principles</vt:lpstr>
      <vt:lpstr>Class Discussion</vt:lpstr>
      <vt:lpstr>PowerPoint Presentation</vt:lpstr>
      <vt:lpstr>PowerPoint Presentation</vt:lpstr>
      <vt:lpstr>PowerPoint Presentation</vt:lpstr>
      <vt:lpstr>Exit Ticket</vt:lpstr>
      <vt:lpstr>Exit Ticket</vt:lpstr>
      <vt:lpstr>Do Now</vt:lpstr>
      <vt:lpstr>Do Now</vt:lpstr>
      <vt:lpstr>PowerPoint Presentation</vt:lpstr>
      <vt:lpstr>PowerPoint Presentation</vt:lpstr>
      <vt:lpstr>PowerPoint Presentation</vt:lpstr>
      <vt:lpstr>Class Discussion</vt:lpstr>
      <vt:lpstr>PowerPoint Presentation</vt:lpstr>
      <vt:lpstr>PowerPoint Presentation</vt:lpstr>
      <vt:lpstr>Exit Ticket</vt:lpstr>
      <vt:lpstr>Exit Ticket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McLaughlin, Joseph P.</dc:creator>
  <cp:lastModifiedBy>McLaughlin, Joseph P.</cp:lastModifiedBy>
  <cp:revision>1</cp:revision>
  <dcterms:created xsi:type="dcterms:W3CDTF">2024-10-06T16:24:03Z</dcterms:created>
  <dcterms:modified xsi:type="dcterms:W3CDTF">2024-11-14T15:09:23Z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42f8b2-88d4-454a-ae0a-d915e44763d2_Enabled">
    <vt:lpwstr>true</vt:lpwstr>
  </property>
  <property fmtid="{D5CDD505-2E9C-101B-9397-08002B2CF9AE}" pid="3" name="MSIP_Label_f442f8b2-88d4-454a-ae0a-d915e44763d2_SetDate">
    <vt:lpwstr>2024-10-06T17:24:42Z</vt:lpwstr>
  </property>
  <property fmtid="{D5CDD505-2E9C-101B-9397-08002B2CF9AE}" pid="4" name="MSIP_Label_f442f8b2-88d4-454a-ae0a-d915e44763d2_Method">
    <vt:lpwstr>Standard</vt:lpwstr>
  </property>
  <property fmtid="{D5CDD505-2E9C-101B-9397-08002B2CF9AE}" pid="5" name="MSIP_Label_f442f8b2-88d4-454a-ae0a-d915e44763d2_Name">
    <vt:lpwstr>defa4170-0d19-0005-0003-bc88714345d2</vt:lpwstr>
  </property>
  <property fmtid="{D5CDD505-2E9C-101B-9397-08002B2CF9AE}" pid="6" name="MSIP_Label_f442f8b2-88d4-454a-ae0a-d915e44763d2_SiteId">
    <vt:lpwstr>08e33d6b-a654-486a-80e3-20b190ae22d7</vt:lpwstr>
  </property>
  <property fmtid="{D5CDD505-2E9C-101B-9397-08002B2CF9AE}" pid="7" name="MSIP_Label_f442f8b2-88d4-454a-ae0a-d915e44763d2_ActionId">
    <vt:lpwstr>9a1bc670-4e2d-4505-831d-a85a5b95addd</vt:lpwstr>
  </property>
  <property fmtid="{D5CDD505-2E9C-101B-9397-08002B2CF9AE}" pid="8" name="MSIP_Label_f442f8b2-88d4-454a-ae0a-d915e44763d2_ContentBits">
    <vt:lpwstr>0</vt:lpwstr>
  </property>
</Properties>
</file>