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60" r:id="rId4"/>
    <p:sldId id="259" r:id="rId5"/>
    <p:sldId id="261" r:id="rId6"/>
    <p:sldId id="262" r:id="rId7"/>
    <p:sldId id="263" r:id="rId8"/>
    <p:sldId id="264" r:id="rId9"/>
    <p:sldId id="266" r:id="rId10"/>
    <p:sldId id="267" r:id="rId11"/>
    <p:sldId id="268" r:id="rId12"/>
    <p:sldId id="265" r:id="rId13"/>
    <p:sldId id="269" r:id="rId14"/>
    <p:sldId id="271" r:id="rId15"/>
    <p:sldId id="270" r:id="rId16"/>
    <p:sldId id="272" r:id="rId17"/>
    <p:sldId id="273" r:id="rId18"/>
    <p:sldId id="274" r:id="rId19"/>
    <p:sldId id="275" r:id="rId20"/>
    <p:sldId id="276" r:id="rId21"/>
    <p:sldId id="277" r:id="rId22"/>
    <p:sldId id="279" r:id="rId23"/>
    <p:sldId id="278" r:id="rId24"/>
    <p:sldId id="280" r:id="rId25"/>
    <p:sldId id="281" r:id="rId26"/>
    <p:sldId id="283" r:id="rId27"/>
    <p:sldId id="284" r:id="rId28"/>
    <p:sldId id="282" r:id="rId29"/>
    <p:sldId id="285" r:id="rId30"/>
    <p:sldId id="286" r:id="rId31"/>
    <p:sldId id="287" r:id="rId32"/>
    <p:sldId id="288" r:id="rId33"/>
    <p:sldId id="289" r:id="rId34"/>
    <p:sldId id="290" r:id="rId35"/>
    <p:sldId id="306" r:id="rId36"/>
    <p:sldId id="292" r:id="rId37"/>
    <p:sldId id="293" r:id="rId38"/>
    <p:sldId id="294" r:id="rId39"/>
    <p:sldId id="295" r:id="rId40"/>
    <p:sldId id="291" r:id="rId41"/>
    <p:sldId id="296" r:id="rId42"/>
    <p:sldId id="307" r:id="rId43"/>
    <p:sldId id="297" r:id="rId44"/>
    <p:sldId id="298" r:id="rId45"/>
    <p:sldId id="299" r:id="rId46"/>
    <p:sldId id="301" r:id="rId47"/>
    <p:sldId id="300" r:id="rId48"/>
    <p:sldId id="302" r:id="rId49"/>
    <p:sldId id="303" r:id="rId50"/>
    <p:sldId id="304" r:id="rId51"/>
    <p:sldId id="30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CA8FA4-C0C5-488C-9CE4-AFAA15319D7E}" v="116" dt="2024-12-11T12:09:42.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1" autoAdjust="0"/>
    <p:restoredTop sz="94660"/>
  </p:normalViewPr>
  <p:slideViewPr>
    <p:cSldViewPr snapToGrid="0">
      <p:cViewPr varScale="1">
        <p:scale>
          <a:sx n="59" d="100"/>
          <a:sy n="59" d="100"/>
        </p:scale>
        <p:origin x="60"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aughlin, Joseph P." userId="84fc8314-c930-4dd3-bedc-340ab46a9fb0" providerId="ADAL" clId="{C8CA8FA4-C0C5-488C-9CE4-AFAA15319D7E}"/>
    <pc:docChg chg="undo custSel addSld delSld modSld">
      <pc:chgData name="McLaughlin, Joseph P." userId="84fc8314-c930-4dd3-bedc-340ab46a9fb0" providerId="ADAL" clId="{C8CA8FA4-C0C5-488C-9CE4-AFAA15319D7E}" dt="2024-12-11T12:09:48.462" v="6383" actId="26606"/>
      <pc:docMkLst>
        <pc:docMk/>
      </pc:docMkLst>
      <pc:sldChg chg="addSp modSp new mod setBg modNotesTx">
        <pc:chgData name="McLaughlin, Joseph P." userId="84fc8314-c930-4dd3-bedc-340ab46a9fb0" providerId="ADAL" clId="{C8CA8FA4-C0C5-488C-9CE4-AFAA15319D7E}" dt="2024-12-01T16:22:52.685" v="778" actId="20577"/>
        <pc:sldMkLst>
          <pc:docMk/>
          <pc:sldMk cId="1463482056" sldId="264"/>
        </pc:sldMkLst>
        <pc:spChg chg="mod">
          <ac:chgData name="McLaughlin, Joseph P." userId="84fc8314-c930-4dd3-bedc-340ab46a9fb0" providerId="ADAL" clId="{C8CA8FA4-C0C5-488C-9CE4-AFAA15319D7E}" dt="2024-12-01T16:12:25.285" v="487" actId="1076"/>
          <ac:spMkLst>
            <pc:docMk/>
            <pc:sldMk cId="1463482056" sldId="264"/>
            <ac:spMk id="2" creationId="{D83872C9-9E8C-22A8-E60C-C274B38DDE5D}"/>
          </ac:spMkLst>
        </pc:spChg>
        <pc:spChg chg="mod">
          <ac:chgData name="McLaughlin, Joseph P." userId="84fc8314-c930-4dd3-bedc-340ab46a9fb0" providerId="ADAL" clId="{C8CA8FA4-C0C5-488C-9CE4-AFAA15319D7E}" dt="2024-12-01T16:12:38.319" v="493" actId="403"/>
          <ac:spMkLst>
            <pc:docMk/>
            <pc:sldMk cId="1463482056" sldId="264"/>
            <ac:spMk id="3" creationId="{70B58216-4798-442F-6786-D9421BF2126A}"/>
          </ac:spMkLst>
        </pc:spChg>
        <pc:spChg chg="add">
          <ac:chgData name="McLaughlin, Joseph P." userId="84fc8314-c930-4dd3-bedc-340ab46a9fb0" providerId="ADAL" clId="{C8CA8FA4-C0C5-488C-9CE4-AFAA15319D7E}" dt="2024-12-01T16:12:13.169" v="484" actId="26606"/>
          <ac:spMkLst>
            <pc:docMk/>
            <pc:sldMk cId="1463482056" sldId="264"/>
            <ac:spMk id="7175" creationId="{04812C46-200A-4DEB-A05E-3ED6C68C2387}"/>
          </ac:spMkLst>
        </pc:spChg>
        <pc:spChg chg="add">
          <ac:chgData name="McLaughlin, Joseph P." userId="84fc8314-c930-4dd3-bedc-340ab46a9fb0" providerId="ADAL" clId="{C8CA8FA4-C0C5-488C-9CE4-AFAA15319D7E}" dt="2024-12-01T16:12:13.169" v="484" actId="26606"/>
          <ac:spMkLst>
            <pc:docMk/>
            <pc:sldMk cId="1463482056" sldId="264"/>
            <ac:spMk id="7177" creationId="{D1EA859B-E555-4109-94F3-6700E046E008}"/>
          </ac:spMkLst>
        </pc:spChg>
        <pc:picChg chg="add mod ord">
          <ac:chgData name="McLaughlin, Joseph P." userId="84fc8314-c930-4dd3-bedc-340ab46a9fb0" providerId="ADAL" clId="{C8CA8FA4-C0C5-488C-9CE4-AFAA15319D7E}" dt="2024-12-01T16:12:13.169" v="484" actId="26606"/>
          <ac:picMkLst>
            <pc:docMk/>
            <pc:sldMk cId="1463482056" sldId="264"/>
            <ac:picMk id="7170" creationId="{A0F5C66E-47C8-641C-970A-53661A5029B5}"/>
          </ac:picMkLst>
        </pc:picChg>
      </pc:sldChg>
      <pc:sldChg chg="addSp modSp new mod setBg">
        <pc:chgData name="McLaughlin, Joseph P." userId="84fc8314-c930-4dd3-bedc-340ab46a9fb0" providerId="ADAL" clId="{C8CA8FA4-C0C5-488C-9CE4-AFAA15319D7E}" dt="2024-12-01T17:04:35.178" v="1239" actId="27636"/>
        <pc:sldMkLst>
          <pc:docMk/>
          <pc:sldMk cId="4077245090" sldId="265"/>
        </pc:sldMkLst>
        <pc:spChg chg="mod">
          <ac:chgData name="McLaughlin, Joseph P." userId="84fc8314-c930-4dd3-bedc-340ab46a9fb0" providerId="ADAL" clId="{C8CA8FA4-C0C5-488C-9CE4-AFAA15319D7E}" dt="2024-12-01T17:04:09.741" v="1232" actId="27636"/>
          <ac:spMkLst>
            <pc:docMk/>
            <pc:sldMk cId="4077245090" sldId="265"/>
            <ac:spMk id="2" creationId="{0A47029D-768E-54EC-8309-54C046319D28}"/>
          </ac:spMkLst>
        </pc:spChg>
        <pc:spChg chg="mod">
          <ac:chgData name="McLaughlin, Joseph P." userId="84fc8314-c930-4dd3-bedc-340ab46a9fb0" providerId="ADAL" clId="{C8CA8FA4-C0C5-488C-9CE4-AFAA15319D7E}" dt="2024-12-01T17:04:35.178" v="1239" actId="27636"/>
          <ac:spMkLst>
            <pc:docMk/>
            <pc:sldMk cId="4077245090" sldId="265"/>
            <ac:spMk id="3" creationId="{7EE331D5-4A19-0DA4-6DF5-EF65F3738DF6}"/>
          </ac:spMkLst>
        </pc:spChg>
        <pc:spChg chg="add">
          <ac:chgData name="McLaughlin, Joseph P." userId="84fc8314-c930-4dd3-bedc-340ab46a9fb0" providerId="ADAL" clId="{C8CA8FA4-C0C5-488C-9CE4-AFAA15319D7E}" dt="2024-12-01T17:04:03.573" v="1230" actId="26606"/>
          <ac:spMkLst>
            <pc:docMk/>
            <pc:sldMk cId="4077245090" sldId="265"/>
            <ac:spMk id="12295" creationId="{04812C46-200A-4DEB-A05E-3ED6C68C2387}"/>
          </ac:spMkLst>
        </pc:spChg>
        <pc:spChg chg="add">
          <ac:chgData name="McLaughlin, Joseph P." userId="84fc8314-c930-4dd3-bedc-340ab46a9fb0" providerId="ADAL" clId="{C8CA8FA4-C0C5-488C-9CE4-AFAA15319D7E}" dt="2024-12-01T17:04:03.573" v="1230" actId="26606"/>
          <ac:spMkLst>
            <pc:docMk/>
            <pc:sldMk cId="4077245090" sldId="265"/>
            <ac:spMk id="12297" creationId="{D1EA859B-E555-4109-94F3-6700E046E008}"/>
          </ac:spMkLst>
        </pc:spChg>
        <pc:picChg chg="add mod ord">
          <ac:chgData name="McLaughlin, Joseph P." userId="84fc8314-c930-4dd3-bedc-340ab46a9fb0" providerId="ADAL" clId="{C8CA8FA4-C0C5-488C-9CE4-AFAA15319D7E}" dt="2024-12-01T17:04:03.573" v="1230" actId="26606"/>
          <ac:picMkLst>
            <pc:docMk/>
            <pc:sldMk cId="4077245090" sldId="265"/>
            <ac:picMk id="12290" creationId="{B439AA9B-7934-F554-13E7-95358AEEE4E6}"/>
          </ac:picMkLst>
        </pc:picChg>
      </pc:sldChg>
      <pc:sldChg chg="addSp modSp new mod setBg modNotesTx">
        <pc:chgData name="McLaughlin, Joseph P." userId="84fc8314-c930-4dd3-bedc-340ab46a9fb0" providerId="ADAL" clId="{C8CA8FA4-C0C5-488C-9CE4-AFAA15319D7E}" dt="2024-12-01T16:19:41.077" v="707" actId="26606"/>
        <pc:sldMkLst>
          <pc:docMk/>
          <pc:sldMk cId="1160752840" sldId="266"/>
        </pc:sldMkLst>
        <pc:picChg chg="add mod">
          <ac:chgData name="McLaughlin, Joseph P." userId="84fc8314-c930-4dd3-bedc-340ab46a9fb0" providerId="ADAL" clId="{C8CA8FA4-C0C5-488C-9CE4-AFAA15319D7E}" dt="2024-12-01T16:19:41.077" v="707" actId="26606"/>
          <ac:picMkLst>
            <pc:docMk/>
            <pc:sldMk cId="1160752840" sldId="266"/>
            <ac:picMk id="8194" creationId="{C0A29AA6-CD7E-12C2-9892-F79393CD4F56}"/>
          </ac:picMkLst>
        </pc:picChg>
        <pc:picChg chg="add mod">
          <ac:chgData name="McLaughlin, Joseph P." userId="84fc8314-c930-4dd3-bedc-340ab46a9fb0" providerId="ADAL" clId="{C8CA8FA4-C0C5-488C-9CE4-AFAA15319D7E}" dt="2024-12-01T16:19:41.077" v="707" actId="26606"/>
          <ac:picMkLst>
            <pc:docMk/>
            <pc:sldMk cId="1160752840" sldId="266"/>
            <ac:picMk id="8196" creationId="{CEAF8B77-2D8E-48B6-1620-00188E9B4FE3}"/>
          </ac:picMkLst>
        </pc:picChg>
      </pc:sldChg>
      <pc:sldChg chg="addSp modSp new mod setBg">
        <pc:chgData name="McLaughlin, Joseph P." userId="84fc8314-c930-4dd3-bedc-340ab46a9fb0" providerId="ADAL" clId="{C8CA8FA4-C0C5-488C-9CE4-AFAA15319D7E}" dt="2024-12-01T16:25:14.958" v="783" actId="26606"/>
        <pc:sldMkLst>
          <pc:docMk/>
          <pc:sldMk cId="1210024715" sldId="267"/>
        </pc:sldMkLst>
        <pc:spChg chg="add">
          <ac:chgData name="McLaughlin, Joseph P." userId="84fc8314-c930-4dd3-bedc-340ab46a9fb0" providerId="ADAL" clId="{C8CA8FA4-C0C5-488C-9CE4-AFAA15319D7E}" dt="2024-12-01T16:25:14.958" v="783" actId="26606"/>
          <ac:spMkLst>
            <pc:docMk/>
            <pc:sldMk cId="1210024715" sldId="267"/>
            <ac:spMk id="9229" creationId="{417CDA24-35F8-4540-8C52-3096D6D94949}"/>
          </ac:spMkLst>
        </pc:spChg>
        <pc:spChg chg="add">
          <ac:chgData name="McLaughlin, Joseph P." userId="84fc8314-c930-4dd3-bedc-340ab46a9fb0" providerId="ADAL" clId="{C8CA8FA4-C0C5-488C-9CE4-AFAA15319D7E}" dt="2024-12-01T16:25:14.958" v="783" actId="26606"/>
          <ac:spMkLst>
            <pc:docMk/>
            <pc:sldMk cId="1210024715" sldId="267"/>
            <ac:spMk id="9231" creationId="{8658BFE0-4E65-4174-9C75-687C94E88273}"/>
          </ac:spMkLst>
        </pc:spChg>
        <pc:spChg chg="add">
          <ac:chgData name="McLaughlin, Joseph P." userId="84fc8314-c930-4dd3-bedc-340ab46a9fb0" providerId="ADAL" clId="{C8CA8FA4-C0C5-488C-9CE4-AFAA15319D7E}" dt="2024-12-01T16:25:14.958" v="783" actId="26606"/>
          <ac:spMkLst>
            <pc:docMk/>
            <pc:sldMk cId="1210024715" sldId="267"/>
            <ac:spMk id="9233" creationId="{FA75DFED-A0C1-4A83-BE1D-0271C1826EF6}"/>
          </ac:spMkLst>
        </pc:spChg>
        <pc:picChg chg="add mod">
          <ac:chgData name="McLaughlin, Joseph P." userId="84fc8314-c930-4dd3-bedc-340ab46a9fb0" providerId="ADAL" clId="{C8CA8FA4-C0C5-488C-9CE4-AFAA15319D7E}" dt="2024-12-01T16:25:14.958" v="783" actId="26606"/>
          <ac:picMkLst>
            <pc:docMk/>
            <pc:sldMk cId="1210024715" sldId="267"/>
            <ac:picMk id="9218" creationId="{14338726-BF9B-5187-CF10-27D446EE2017}"/>
          </ac:picMkLst>
        </pc:picChg>
        <pc:picChg chg="add mod">
          <ac:chgData name="McLaughlin, Joseph P." userId="84fc8314-c930-4dd3-bedc-340ab46a9fb0" providerId="ADAL" clId="{C8CA8FA4-C0C5-488C-9CE4-AFAA15319D7E}" dt="2024-12-01T16:25:14.958" v="783" actId="26606"/>
          <ac:picMkLst>
            <pc:docMk/>
            <pc:sldMk cId="1210024715" sldId="267"/>
            <ac:picMk id="9220" creationId="{8870B9D5-E02A-AE97-FC70-EBB45BB86F6F}"/>
          </ac:picMkLst>
        </pc:picChg>
        <pc:picChg chg="add mod ord">
          <ac:chgData name="McLaughlin, Joseph P." userId="84fc8314-c930-4dd3-bedc-340ab46a9fb0" providerId="ADAL" clId="{C8CA8FA4-C0C5-488C-9CE4-AFAA15319D7E}" dt="2024-12-01T16:25:14.958" v="783" actId="26606"/>
          <ac:picMkLst>
            <pc:docMk/>
            <pc:sldMk cId="1210024715" sldId="267"/>
            <ac:picMk id="9222" creationId="{B9969C4B-5B64-0133-209C-0F8A9A951408}"/>
          </ac:picMkLst>
        </pc:picChg>
        <pc:picChg chg="add mod ord">
          <ac:chgData name="McLaughlin, Joseph P." userId="84fc8314-c930-4dd3-bedc-340ab46a9fb0" providerId="ADAL" clId="{C8CA8FA4-C0C5-488C-9CE4-AFAA15319D7E}" dt="2024-12-01T16:25:14.958" v="783" actId="26606"/>
          <ac:picMkLst>
            <pc:docMk/>
            <pc:sldMk cId="1210024715" sldId="267"/>
            <ac:picMk id="9224" creationId="{5A5621CC-9991-299E-D373-EC428C1832A3}"/>
          </ac:picMkLst>
        </pc:picChg>
      </pc:sldChg>
      <pc:sldChg chg="addSp modSp new mod setBg">
        <pc:chgData name="McLaughlin, Joseph P." userId="84fc8314-c930-4dd3-bedc-340ab46a9fb0" providerId="ADAL" clId="{C8CA8FA4-C0C5-488C-9CE4-AFAA15319D7E}" dt="2024-12-01T16:46:26.257" v="800" actId="26606"/>
        <pc:sldMkLst>
          <pc:docMk/>
          <pc:sldMk cId="393066505" sldId="268"/>
        </pc:sldMkLst>
        <pc:spChg chg="add">
          <ac:chgData name="McLaughlin, Joseph P." userId="84fc8314-c930-4dd3-bedc-340ab46a9fb0" providerId="ADAL" clId="{C8CA8FA4-C0C5-488C-9CE4-AFAA15319D7E}" dt="2024-12-01T16:46:26.257" v="800" actId="26606"/>
          <ac:spMkLst>
            <pc:docMk/>
            <pc:sldMk cId="393066505" sldId="268"/>
            <ac:spMk id="10247" creationId="{42A4FC2C-047E-45A5-965D-8E1E3BF09BC6}"/>
          </ac:spMkLst>
        </pc:spChg>
        <pc:picChg chg="add mod">
          <ac:chgData name="McLaughlin, Joseph P." userId="84fc8314-c930-4dd3-bedc-340ab46a9fb0" providerId="ADAL" clId="{C8CA8FA4-C0C5-488C-9CE4-AFAA15319D7E}" dt="2024-12-01T16:46:26.257" v="800" actId="26606"/>
          <ac:picMkLst>
            <pc:docMk/>
            <pc:sldMk cId="393066505" sldId="268"/>
            <ac:picMk id="10242" creationId="{F51F6458-3718-25CA-8758-2F7709369B10}"/>
          </ac:picMkLst>
        </pc:picChg>
      </pc:sldChg>
      <pc:sldChg chg="addSp modSp new mod setBg">
        <pc:chgData name="McLaughlin, Joseph P." userId="84fc8314-c930-4dd3-bedc-340ab46a9fb0" providerId="ADAL" clId="{C8CA8FA4-C0C5-488C-9CE4-AFAA15319D7E}" dt="2024-12-01T16:57:03.478" v="1127" actId="26606"/>
        <pc:sldMkLst>
          <pc:docMk/>
          <pc:sldMk cId="2081007581" sldId="269"/>
        </pc:sldMkLst>
        <pc:spChg chg="add">
          <ac:chgData name="McLaughlin, Joseph P." userId="84fc8314-c930-4dd3-bedc-340ab46a9fb0" providerId="ADAL" clId="{C8CA8FA4-C0C5-488C-9CE4-AFAA15319D7E}" dt="2024-12-01T16:57:03.478" v="1127" actId="26606"/>
          <ac:spMkLst>
            <pc:docMk/>
            <pc:sldMk cId="2081007581" sldId="269"/>
            <ac:spMk id="11271" creationId="{42A4FC2C-047E-45A5-965D-8E1E3BF09BC6}"/>
          </ac:spMkLst>
        </pc:spChg>
        <pc:picChg chg="add mod">
          <ac:chgData name="McLaughlin, Joseph P." userId="84fc8314-c930-4dd3-bedc-340ab46a9fb0" providerId="ADAL" clId="{C8CA8FA4-C0C5-488C-9CE4-AFAA15319D7E}" dt="2024-12-01T16:57:03.478" v="1127" actId="26606"/>
          <ac:picMkLst>
            <pc:docMk/>
            <pc:sldMk cId="2081007581" sldId="269"/>
            <ac:picMk id="11266" creationId="{16AD8C6A-D064-B9CE-7BE9-DC453D49066D}"/>
          </ac:picMkLst>
        </pc:picChg>
      </pc:sldChg>
      <pc:sldChg chg="addSp modSp new mod setBg">
        <pc:chgData name="McLaughlin, Joseph P." userId="84fc8314-c930-4dd3-bedc-340ab46a9fb0" providerId="ADAL" clId="{C8CA8FA4-C0C5-488C-9CE4-AFAA15319D7E}" dt="2024-12-02T14:41:00.570" v="1336" actId="20577"/>
        <pc:sldMkLst>
          <pc:docMk/>
          <pc:sldMk cId="2871092337" sldId="270"/>
        </pc:sldMkLst>
        <pc:spChg chg="mod">
          <ac:chgData name="McLaughlin, Joseph P." userId="84fc8314-c930-4dd3-bedc-340ab46a9fb0" providerId="ADAL" clId="{C8CA8FA4-C0C5-488C-9CE4-AFAA15319D7E}" dt="2024-12-02T14:41:00.570" v="1336" actId="20577"/>
          <ac:spMkLst>
            <pc:docMk/>
            <pc:sldMk cId="2871092337" sldId="270"/>
            <ac:spMk id="2" creationId="{BA5BC114-135F-EDEE-D485-660E1A9789C0}"/>
          </ac:spMkLst>
        </pc:spChg>
        <pc:spChg chg="mod">
          <ac:chgData name="McLaughlin, Joseph P." userId="84fc8314-c930-4dd3-bedc-340ab46a9fb0" providerId="ADAL" clId="{C8CA8FA4-C0C5-488C-9CE4-AFAA15319D7E}" dt="2024-12-01T17:07:36.877" v="1327" actId="403"/>
          <ac:spMkLst>
            <pc:docMk/>
            <pc:sldMk cId="2871092337" sldId="270"/>
            <ac:spMk id="3" creationId="{9A67687E-104D-FDCE-D6CD-ABBB329A5399}"/>
          </ac:spMkLst>
        </pc:spChg>
        <pc:spChg chg="add">
          <ac:chgData name="McLaughlin, Joseph P." userId="84fc8314-c930-4dd3-bedc-340ab46a9fb0" providerId="ADAL" clId="{C8CA8FA4-C0C5-488C-9CE4-AFAA15319D7E}" dt="2024-12-01T17:07:31.047" v="1326" actId="26606"/>
          <ac:spMkLst>
            <pc:docMk/>
            <pc:sldMk cId="2871092337" sldId="270"/>
            <ac:spMk id="13319" creationId="{04812C46-200A-4DEB-A05E-3ED6C68C2387}"/>
          </ac:spMkLst>
        </pc:spChg>
        <pc:spChg chg="add">
          <ac:chgData name="McLaughlin, Joseph P." userId="84fc8314-c930-4dd3-bedc-340ab46a9fb0" providerId="ADAL" clId="{C8CA8FA4-C0C5-488C-9CE4-AFAA15319D7E}" dt="2024-12-01T17:07:31.047" v="1326" actId="26606"/>
          <ac:spMkLst>
            <pc:docMk/>
            <pc:sldMk cId="2871092337" sldId="270"/>
            <ac:spMk id="13321" creationId="{D1EA859B-E555-4109-94F3-6700E046E008}"/>
          </ac:spMkLst>
        </pc:spChg>
        <pc:picChg chg="add mod ord">
          <ac:chgData name="McLaughlin, Joseph P." userId="84fc8314-c930-4dd3-bedc-340ab46a9fb0" providerId="ADAL" clId="{C8CA8FA4-C0C5-488C-9CE4-AFAA15319D7E}" dt="2024-12-01T17:07:31.047" v="1326" actId="26606"/>
          <ac:picMkLst>
            <pc:docMk/>
            <pc:sldMk cId="2871092337" sldId="270"/>
            <ac:picMk id="13314" creationId="{08BC0760-01AF-BF5F-E8A9-F88E8B09FB9C}"/>
          </ac:picMkLst>
        </pc:picChg>
      </pc:sldChg>
      <pc:sldChg chg="new del">
        <pc:chgData name="McLaughlin, Joseph P." userId="84fc8314-c930-4dd3-bedc-340ab46a9fb0" providerId="ADAL" clId="{C8CA8FA4-C0C5-488C-9CE4-AFAA15319D7E}" dt="2024-12-01T17:06:16.806" v="1241" actId="47"/>
        <pc:sldMkLst>
          <pc:docMk/>
          <pc:sldMk cId="4018170482" sldId="270"/>
        </pc:sldMkLst>
      </pc:sldChg>
      <pc:sldChg chg="addSp modSp new mod setBg">
        <pc:chgData name="McLaughlin, Joseph P." userId="84fc8314-c930-4dd3-bedc-340ab46a9fb0" providerId="ADAL" clId="{C8CA8FA4-C0C5-488C-9CE4-AFAA15319D7E}" dt="2024-12-01T17:14:03.163" v="1330" actId="26606"/>
        <pc:sldMkLst>
          <pc:docMk/>
          <pc:sldMk cId="2319470966" sldId="271"/>
        </pc:sldMkLst>
        <pc:spChg chg="add">
          <ac:chgData name="McLaughlin, Joseph P." userId="84fc8314-c930-4dd3-bedc-340ab46a9fb0" providerId="ADAL" clId="{C8CA8FA4-C0C5-488C-9CE4-AFAA15319D7E}" dt="2024-12-01T17:14:03.163" v="1330" actId="26606"/>
          <ac:spMkLst>
            <pc:docMk/>
            <pc:sldMk cId="2319470966" sldId="271"/>
            <ac:spMk id="14343" creationId="{42A4FC2C-047E-45A5-965D-8E1E3BF09BC6}"/>
          </ac:spMkLst>
        </pc:spChg>
        <pc:picChg chg="add mod">
          <ac:chgData name="McLaughlin, Joseph P." userId="84fc8314-c930-4dd3-bedc-340ab46a9fb0" providerId="ADAL" clId="{C8CA8FA4-C0C5-488C-9CE4-AFAA15319D7E}" dt="2024-12-01T17:14:03.163" v="1330" actId="26606"/>
          <ac:picMkLst>
            <pc:docMk/>
            <pc:sldMk cId="2319470966" sldId="271"/>
            <ac:picMk id="14338" creationId="{015C5EC5-693D-FEFC-42CF-FAD11A2DE414}"/>
          </ac:picMkLst>
        </pc:picChg>
      </pc:sldChg>
      <pc:sldChg chg="addSp delSp modSp new mod setBg">
        <pc:chgData name="McLaughlin, Joseph P." userId="84fc8314-c930-4dd3-bedc-340ab46a9fb0" providerId="ADAL" clId="{C8CA8FA4-C0C5-488C-9CE4-AFAA15319D7E}" dt="2024-12-02T21:54:06.599" v="1861" actId="27636"/>
        <pc:sldMkLst>
          <pc:docMk/>
          <pc:sldMk cId="4204825683" sldId="272"/>
        </pc:sldMkLst>
        <pc:spChg chg="mod">
          <ac:chgData name="McLaughlin, Joseph P." userId="84fc8314-c930-4dd3-bedc-340ab46a9fb0" providerId="ADAL" clId="{C8CA8FA4-C0C5-488C-9CE4-AFAA15319D7E}" dt="2024-12-02T21:53:47.636" v="1852" actId="1076"/>
          <ac:spMkLst>
            <pc:docMk/>
            <pc:sldMk cId="4204825683" sldId="272"/>
            <ac:spMk id="2" creationId="{44502D04-E772-117B-E754-E418A0967068}"/>
          </ac:spMkLst>
        </pc:spChg>
        <pc:spChg chg="mod">
          <ac:chgData name="McLaughlin, Joseph P." userId="84fc8314-c930-4dd3-bedc-340ab46a9fb0" providerId="ADAL" clId="{C8CA8FA4-C0C5-488C-9CE4-AFAA15319D7E}" dt="2024-12-02T21:54:06.599" v="1861" actId="27636"/>
          <ac:spMkLst>
            <pc:docMk/>
            <pc:sldMk cId="4204825683" sldId="272"/>
            <ac:spMk id="3" creationId="{FD31D19C-BBE8-21B7-FCBC-0823BDF0F812}"/>
          </ac:spMkLst>
        </pc:spChg>
        <pc:spChg chg="add">
          <ac:chgData name="McLaughlin, Joseph P." userId="84fc8314-c930-4dd3-bedc-340ab46a9fb0" providerId="ADAL" clId="{C8CA8FA4-C0C5-488C-9CE4-AFAA15319D7E}" dt="2024-12-02T21:53:32.710" v="1850" actId="26606"/>
          <ac:spMkLst>
            <pc:docMk/>
            <pc:sldMk cId="4204825683" sldId="272"/>
            <ac:spMk id="17" creationId="{9F7D5CDA-D291-4307-BF55-1381FED29634}"/>
          </ac:spMkLst>
        </pc:spChg>
        <pc:picChg chg="add mod">
          <ac:chgData name="McLaughlin, Joseph P." userId="84fc8314-c930-4dd3-bedc-340ab46a9fb0" providerId="ADAL" clId="{C8CA8FA4-C0C5-488C-9CE4-AFAA15319D7E}" dt="2024-12-02T21:53:32.710" v="1850" actId="26606"/>
          <ac:picMkLst>
            <pc:docMk/>
            <pc:sldMk cId="4204825683" sldId="272"/>
            <ac:picMk id="5" creationId="{429F163C-BDDA-905C-B25B-3FB971C28C14}"/>
          </ac:picMkLst>
        </pc:picChg>
      </pc:sldChg>
      <pc:sldChg chg="modSp new mod modNotesTx">
        <pc:chgData name="McLaughlin, Joseph P." userId="84fc8314-c930-4dd3-bedc-340ab46a9fb0" providerId="ADAL" clId="{C8CA8FA4-C0C5-488C-9CE4-AFAA15319D7E}" dt="2024-12-02T22:10:27.593" v="2336" actId="20577"/>
        <pc:sldMkLst>
          <pc:docMk/>
          <pc:sldMk cId="886047207" sldId="273"/>
        </pc:sldMkLst>
        <pc:spChg chg="mod">
          <ac:chgData name="McLaughlin, Joseph P." userId="84fc8314-c930-4dd3-bedc-340ab46a9fb0" providerId="ADAL" clId="{C8CA8FA4-C0C5-488C-9CE4-AFAA15319D7E}" dt="2024-12-02T22:03:20.152" v="1880" actId="20577"/>
          <ac:spMkLst>
            <pc:docMk/>
            <pc:sldMk cId="886047207" sldId="273"/>
            <ac:spMk id="2" creationId="{BCC6EF37-74DB-AEA2-04AE-A6FC68A74A26}"/>
          </ac:spMkLst>
        </pc:spChg>
        <pc:spChg chg="mod">
          <ac:chgData name="McLaughlin, Joseph P." userId="84fc8314-c930-4dd3-bedc-340ab46a9fb0" providerId="ADAL" clId="{C8CA8FA4-C0C5-488C-9CE4-AFAA15319D7E}" dt="2024-12-02T22:10:27.593" v="2336" actId="20577"/>
          <ac:spMkLst>
            <pc:docMk/>
            <pc:sldMk cId="886047207" sldId="273"/>
            <ac:spMk id="3" creationId="{5C164107-1BBB-5804-2585-2933B7F224D9}"/>
          </ac:spMkLst>
        </pc:spChg>
      </pc:sldChg>
      <pc:sldChg chg="addSp modSp new mod setBg">
        <pc:chgData name="McLaughlin, Joseph P." userId="84fc8314-c930-4dd3-bedc-340ab46a9fb0" providerId="ADAL" clId="{C8CA8FA4-C0C5-488C-9CE4-AFAA15319D7E}" dt="2024-12-02T22:13:27.184" v="2343" actId="26606"/>
        <pc:sldMkLst>
          <pc:docMk/>
          <pc:sldMk cId="1711726306" sldId="274"/>
        </pc:sldMkLst>
        <pc:spChg chg="add">
          <ac:chgData name="McLaughlin, Joseph P." userId="84fc8314-c930-4dd3-bedc-340ab46a9fb0" providerId="ADAL" clId="{C8CA8FA4-C0C5-488C-9CE4-AFAA15319D7E}" dt="2024-12-02T22:13:27.184" v="2343" actId="26606"/>
          <ac:spMkLst>
            <pc:docMk/>
            <pc:sldMk cId="1711726306" sldId="274"/>
            <ac:spMk id="1035" creationId="{262ABC4B-37D8-4218-BDD8-6DF6A00C0C80}"/>
          </ac:spMkLst>
        </pc:spChg>
        <pc:picChg chg="add mod ord">
          <ac:chgData name="McLaughlin, Joseph P." userId="84fc8314-c930-4dd3-bedc-340ab46a9fb0" providerId="ADAL" clId="{C8CA8FA4-C0C5-488C-9CE4-AFAA15319D7E}" dt="2024-12-02T22:13:27.184" v="2343" actId="26606"/>
          <ac:picMkLst>
            <pc:docMk/>
            <pc:sldMk cId="1711726306" sldId="274"/>
            <ac:picMk id="1026" creationId="{57E916C3-FFB7-CE71-D3B3-7EDEDFB1D4AB}"/>
          </ac:picMkLst>
        </pc:picChg>
        <pc:picChg chg="add mod">
          <ac:chgData name="McLaughlin, Joseph P." userId="84fc8314-c930-4dd3-bedc-340ab46a9fb0" providerId="ADAL" clId="{C8CA8FA4-C0C5-488C-9CE4-AFAA15319D7E}" dt="2024-12-02T22:13:27.184" v="2343" actId="26606"/>
          <ac:picMkLst>
            <pc:docMk/>
            <pc:sldMk cId="1711726306" sldId="274"/>
            <ac:picMk id="1028" creationId="{C6D9B384-2060-A2D1-D85F-2CAC6CCD1327}"/>
          </ac:picMkLst>
        </pc:picChg>
        <pc:picChg chg="add mod">
          <ac:chgData name="McLaughlin, Joseph P." userId="84fc8314-c930-4dd3-bedc-340ab46a9fb0" providerId="ADAL" clId="{C8CA8FA4-C0C5-488C-9CE4-AFAA15319D7E}" dt="2024-12-02T22:13:27.184" v="2343" actId="26606"/>
          <ac:picMkLst>
            <pc:docMk/>
            <pc:sldMk cId="1711726306" sldId="274"/>
            <ac:picMk id="1030" creationId="{CF854DE8-F1AD-E24C-B2A3-6D3DDAC2E8D6}"/>
          </ac:picMkLst>
        </pc:picChg>
      </pc:sldChg>
      <pc:sldChg chg="new del">
        <pc:chgData name="McLaughlin, Joseph P." userId="84fc8314-c930-4dd3-bedc-340ab46a9fb0" providerId="ADAL" clId="{C8CA8FA4-C0C5-488C-9CE4-AFAA15319D7E}" dt="2024-12-02T22:10:35.755" v="2338" actId="680"/>
        <pc:sldMkLst>
          <pc:docMk/>
          <pc:sldMk cId="3733863906" sldId="274"/>
        </pc:sldMkLst>
      </pc:sldChg>
      <pc:sldChg chg="addSp new modNotesTx">
        <pc:chgData name="McLaughlin, Joseph P." userId="84fc8314-c930-4dd3-bedc-340ab46a9fb0" providerId="ADAL" clId="{C8CA8FA4-C0C5-488C-9CE4-AFAA15319D7E}" dt="2024-12-02T22:19:32.176" v="2516" actId="20577"/>
        <pc:sldMkLst>
          <pc:docMk/>
          <pc:sldMk cId="898732616" sldId="275"/>
        </pc:sldMkLst>
        <pc:picChg chg="add">
          <ac:chgData name="McLaughlin, Joseph P." userId="84fc8314-c930-4dd3-bedc-340ab46a9fb0" providerId="ADAL" clId="{C8CA8FA4-C0C5-488C-9CE4-AFAA15319D7E}" dt="2024-12-02T22:14:44.292" v="2345"/>
          <ac:picMkLst>
            <pc:docMk/>
            <pc:sldMk cId="898732616" sldId="275"/>
            <ac:picMk id="2050" creationId="{D10520B0-93F3-12B9-A3B1-98939F310389}"/>
          </ac:picMkLst>
        </pc:picChg>
      </pc:sldChg>
      <pc:sldChg chg="addSp delSp modSp new mod setBg">
        <pc:chgData name="McLaughlin, Joseph P." userId="84fc8314-c930-4dd3-bedc-340ab46a9fb0" providerId="ADAL" clId="{C8CA8FA4-C0C5-488C-9CE4-AFAA15319D7E}" dt="2024-12-02T22:26:44.275" v="2721" actId="962"/>
        <pc:sldMkLst>
          <pc:docMk/>
          <pc:sldMk cId="1682108293" sldId="276"/>
        </pc:sldMkLst>
        <pc:spChg chg="mod">
          <ac:chgData name="McLaughlin, Joseph P." userId="84fc8314-c930-4dd3-bedc-340ab46a9fb0" providerId="ADAL" clId="{C8CA8FA4-C0C5-488C-9CE4-AFAA15319D7E}" dt="2024-12-02T22:26:36.063" v="2719" actId="26606"/>
          <ac:spMkLst>
            <pc:docMk/>
            <pc:sldMk cId="1682108293" sldId="276"/>
            <ac:spMk id="2" creationId="{BF01E890-2745-D6F5-2182-C01C95973AFE}"/>
          </ac:spMkLst>
        </pc:spChg>
        <pc:spChg chg="mod">
          <ac:chgData name="McLaughlin, Joseph P." userId="84fc8314-c930-4dd3-bedc-340ab46a9fb0" providerId="ADAL" clId="{C8CA8FA4-C0C5-488C-9CE4-AFAA15319D7E}" dt="2024-12-02T22:26:36.063" v="2719" actId="26606"/>
          <ac:spMkLst>
            <pc:docMk/>
            <pc:sldMk cId="1682108293" sldId="276"/>
            <ac:spMk id="3" creationId="{23F27740-28EE-BCDA-8DFE-72CE468133A7}"/>
          </ac:spMkLst>
        </pc:spChg>
        <pc:spChg chg="add">
          <ac:chgData name="McLaughlin, Joseph P." userId="84fc8314-c930-4dd3-bedc-340ab46a9fb0" providerId="ADAL" clId="{C8CA8FA4-C0C5-488C-9CE4-AFAA15319D7E}" dt="2024-12-02T22:26:36.063" v="2719" actId="26606"/>
          <ac:spMkLst>
            <pc:docMk/>
            <pc:sldMk cId="1682108293" sldId="276"/>
            <ac:spMk id="12" creationId="{F13C74B1-5B17-4795-BED0-7140497B445A}"/>
          </ac:spMkLst>
        </pc:spChg>
        <pc:spChg chg="add">
          <ac:chgData name="McLaughlin, Joseph P." userId="84fc8314-c930-4dd3-bedc-340ab46a9fb0" providerId="ADAL" clId="{C8CA8FA4-C0C5-488C-9CE4-AFAA15319D7E}" dt="2024-12-02T22:26:36.063" v="2719" actId="26606"/>
          <ac:spMkLst>
            <pc:docMk/>
            <pc:sldMk cId="1682108293" sldId="276"/>
            <ac:spMk id="14" creationId="{D4974D33-8DC5-464E-8C6D-BE58F0669C17}"/>
          </ac:spMkLst>
        </pc:spChg>
        <pc:picChg chg="add mod">
          <ac:chgData name="McLaughlin, Joseph P." userId="84fc8314-c930-4dd3-bedc-340ab46a9fb0" providerId="ADAL" clId="{C8CA8FA4-C0C5-488C-9CE4-AFAA15319D7E}" dt="2024-12-02T22:26:44.275" v="2721" actId="962"/>
          <ac:picMkLst>
            <pc:docMk/>
            <pc:sldMk cId="1682108293" sldId="276"/>
            <ac:picMk id="7" creationId="{BCE3E62F-B536-06DF-00D0-69FF3E0A2288}"/>
          </ac:picMkLst>
        </pc:picChg>
      </pc:sldChg>
      <pc:sldChg chg="addSp modSp new mod setBg">
        <pc:chgData name="McLaughlin, Joseph P." userId="84fc8314-c930-4dd3-bedc-340ab46a9fb0" providerId="ADAL" clId="{C8CA8FA4-C0C5-488C-9CE4-AFAA15319D7E}" dt="2024-12-03T21:47:38.015" v="2845" actId="1076"/>
        <pc:sldMkLst>
          <pc:docMk/>
          <pc:sldMk cId="1527845377" sldId="277"/>
        </pc:sldMkLst>
        <pc:spChg chg="mod">
          <ac:chgData name="McLaughlin, Joseph P." userId="84fc8314-c930-4dd3-bedc-340ab46a9fb0" providerId="ADAL" clId="{C8CA8FA4-C0C5-488C-9CE4-AFAA15319D7E}" dt="2024-12-03T21:23:28.924" v="2843" actId="26606"/>
          <ac:spMkLst>
            <pc:docMk/>
            <pc:sldMk cId="1527845377" sldId="277"/>
            <ac:spMk id="2" creationId="{F50E9126-2D00-0D91-6A6E-7E23738C5C4A}"/>
          </ac:spMkLst>
        </pc:spChg>
        <pc:spChg chg="mod">
          <ac:chgData name="McLaughlin, Joseph P." userId="84fc8314-c930-4dd3-bedc-340ab46a9fb0" providerId="ADAL" clId="{C8CA8FA4-C0C5-488C-9CE4-AFAA15319D7E}" dt="2024-12-03T21:23:28.924" v="2843" actId="26606"/>
          <ac:spMkLst>
            <pc:docMk/>
            <pc:sldMk cId="1527845377" sldId="277"/>
            <ac:spMk id="3" creationId="{3506BB67-7B91-DE3C-779E-E51758C184F3}"/>
          </ac:spMkLst>
        </pc:spChg>
        <pc:spChg chg="add">
          <ac:chgData name="McLaughlin, Joseph P." userId="84fc8314-c930-4dd3-bedc-340ab46a9fb0" providerId="ADAL" clId="{C8CA8FA4-C0C5-488C-9CE4-AFAA15319D7E}" dt="2024-12-03T21:23:28.924" v="2843" actId="26606"/>
          <ac:spMkLst>
            <pc:docMk/>
            <pc:sldMk cId="1527845377" sldId="277"/>
            <ac:spMk id="1031" creationId="{F13C74B1-5B17-4795-BED0-7140497B445A}"/>
          </ac:spMkLst>
        </pc:spChg>
        <pc:spChg chg="add">
          <ac:chgData name="McLaughlin, Joseph P." userId="84fc8314-c930-4dd3-bedc-340ab46a9fb0" providerId="ADAL" clId="{C8CA8FA4-C0C5-488C-9CE4-AFAA15319D7E}" dt="2024-12-03T21:23:28.924" v="2843" actId="26606"/>
          <ac:spMkLst>
            <pc:docMk/>
            <pc:sldMk cId="1527845377" sldId="277"/>
            <ac:spMk id="1033" creationId="{D4974D33-8DC5-464E-8C6D-BE58F0669C17}"/>
          </ac:spMkLst>
        </pc:spChg>
        <pc:picChg chg="add mod">
          <ac:chgData name="McLaughlin, Joseph P." userId="84fc8314-c930-4dd3-bedc-340ab46a9fb0" providerId="ADAL" clId="{C8CA8FA4-C0C5-488C-9CE4-AFAA15319D7E}" dt="2024-12-03T21:47:38.015" v="2845" actId="1076"/>
          <ac:picMkLst>
            <pc:docMk/>
            <pc:sldMk cId="1527845377" sldId="277"/>
            <ac:picMk id="1026" creationId="{B1E9EF19-172D-746E-1A4B-49A97A35B806}"/>
          </ac:picMkLst>
        </pc:picChg>
      </pc:sldChg>
      <pc:sldChg chg="addSp delSp modSp new mod setBg">
        <pc:chgData name="McLaughlin, Joseph P." userId="84fc8314-c930-4dd3-bedc-340ab46a9fb0" providerId="ADAL" clId="{C8CA8FA4-C0C5-488C-9CE4-AFAA15319D7E}" dt="2024-12-03T22:22:09.871" v="3260" actId="14100"/>
        <pc:sldMkLst>
          <pc:docMk/>
          <pc:sldMk cId="3028080988" sldId="278"/>
        </pc:sldMkLst>
        <pc:spChg chg="mod">
          <ac:chgData name="McLaughlin, Joseph P." userId="84fc8314-c930-4dd3-bedc-340ab46a9fb0" providerId="ADAL" clId="{C8CA8FA4-C0C5-488C-9CE4-AFAA15319D7E}" dt="2024-12-03T22:21:34.941" v="3252" actId="1076"/>
          <ac:spMkLst>
            <pc:docMk/>
            <pc:sldMk cId="3028080988" sldId="278"/>
            <ac:spMk id="2" creationId="{913E32B7-C773-5ABF-C3E8-D8F82662C8C4}"/>
          </ac:spMkLst>
        </pc:spChg>
        <pc:spChg chg="mod">
          <ac:chgData name="McLaughlin, Joseph P." userId="84fc8314-c930-4dd3-bedc-340ab46a9fb0" providerId="ADAL" clId="{C8CA8FA4-C0C5-488C-9CE4-AFAA15319D7E}" dt="2024-12-03T22:21:47.012" v="3256" actId="403"/>
          <ac:spMkLst>
            <pc:docMk/>
            <pc:sldMk cId="3028080988" sldId="278"/>
            <ac:spMk id="3" creationId="{41D5DBCC-6A63-9D2E-B590-10880C5E3715}"/>
          </ac:spMkLst>
        </pc:spChg>
        <pc:spChg chg="add">
          <ac:chgData name="McLaughlin, Joseph P." userId="84fc8314-c930-4dd3-bedc-340ab46a9fb0" providerId="ADAL" clId="{C8CA8FA4-C0C5-488C-9CE4-AFAA15319D7E}" dt="2024-12-03T22:21:21.721" v="3250" actId="26606"/>
          <ac:spMkLst>
            <pc:docMk/>
            <pc:sldMk cId="3028080988" sldId="278"/>
            <ac:spMk id="3095" creationId="{22587ECF-85E9-4393-9D87-8EB6F3F6C208}"/>
          </ac:spMkLst>
        </pc:spChg>
        <pc:picChg chg="add mod ord">
          <ac:chgData name="McLaughlin, Joseph P." userId="84fc8314-c930-4dd3-bedc-340ab46a9fb0" providerId="ADAL" clId="{C8CA8FA4-C0C5-488C-9CE4-AFAA15319D7E}" dt="2024-12-03T22:22:09.871" v="3260" actId="14100"/>
          <ac:picMkLst>
            <pc:docMk/>
            <pc:sldMk cId="3028080988" sldId="278"/>
            <ac:picMk id="3076" creationId="{F1A8708D-A459-4A5B-031B-D33FC5CF46B0}"/>
          </ac:picMkLst>
        </pc:picChg>
      </pc:sldChg>
      <pc:sldChg chg="addSp delSp modSp new mod setBg">
        <pc:chgData name="McLaughlin, Joseph P." userId="84fc8314-c930-4dd3-bedc-340ab46a9fb0" providerId="ADAL" clId="{C8CA8FA4-C0C5-488C-9CE4-AFAA15319D7E}" dt="2024-12-03T22:01:20.998" v="2984" actId="14100"/>
        <pc:sldMkLst>
          <pc:docMk/>
          <pc:sldMk cId="162511883" sldId="279"/>
        </pc:sldMkLst>
        <pc:spChg chg="add">
          <ac:chgData name="McLaughlin, Joseph P." userId="84fc8314-c930-4dd3-bedc-340ab46a9fb0" providerId="ADAL" clId="{C8CA8FA4-C0C5-488C-9CE4-AFAA15319D7E}" dt="2024-12-03T22:00:59.975" v="2979" actId="26606"/>
          <ac:spMkLst>
            <pc:docMk/>
            <pc:sldMk cId="162511883" sldId="279"/>
            <ac:spMk id="2066" creationId="{E722B2DD-E14D-4972-9D98-5D6E61B1B2D2}"/>
          </ac:spMkLst>
        </pc:spChg>
        <pc:spChg chg="add">
          <ac:chgData name="McLaughlin, Joseph P." userId="84fc8314-c930-4dd3-bedc-340ab46a9fb0" providerId="ADAL" clId="{C8CA8FA4-C0C5-488C-9CE4-AFAA15319D7E}" dt="2024-12-03T22:00:59.975" v="2979" actId="26606"/>
          <ac:spMkLst>
            <pc:docMk/>
            <pc:sldMk cId="162511883" sldId="279"/>
            <ac:spMk id="2067" creationId="{0CFB124C-4B0C-4A81-8633-17257B151642}"/>
          </ac:spMkLst>
        </pc:spChg>
        <pc:picChg chg="add mod">
          <ac:chgData name="McLaughlin, Joseph P." userId="84fc8314-c930-4dd3-bedc-340ab46a9fb0" providerId="ADAL" clId="{C8CA8FA4-C0C5-488C-9CE4-AFAA15319D7E}" dt="2024-12-03T22:01:20.998" v="2984" actId="14100"/>
          <ac:picMkLst>
            <pc:docMk/>
            <pc:sldMk cId="162511883" sldId="279"/>
            <ac:picMk id="2050" creationId="{38051AD7-37F7-E68C-33A8-7F537673DC79}"/>
          </ac:picMkLst>
        </pc:picChg>
      </pc:sldChg>
      <pc:sldChg chg="addSp delSp modSp new mod setBg modNotesTx">
        <pc:chgData name="McLaughlin, Joseph P." userId="84fc8314-c930-4dd3-bedc-340ab46a9fb0" providerId="ADAL" clId="{C8CA8FA4-C0C5-488C-9CE4-AFAA15319D7E}" dt="2024-12-03T22:46:42.262" v="4002" actId="20577"/>
        <pc:sldMkLst>
          <pc:docMk/>
          <pc:sldMk cId="3715258422" sldId="280"/>
        </pc:sldMkLst>
        <pc:spChg chg="mod">
          <ac:chgData name="McLaughlin, Joseph P." userId="84fc8314-c930-4dd3-bedc-340ab46a9fb0" providerId="ADAL" clId="{C8CA8FA4-C0C5-488C-9CE4-AFAA15319D7E}" dt="2024-12-03T22:31:52.662" v="3577" actId="26606"/>
          <ac:spMkLst>
            <pc:docMk/>
            <pc:sldMk cId="3715258422" sldId="280"/>
            <ac:spMk id="2" creationId="{04111125-3A29-DB4A-6D75-CEAEBA563F30}"/>
          </ac:spMkLst>
        </pc:spChg>
        <pc:spChg chg="mod ord">
          <ac:chgData name="McLaughlin, Joseph P." userId="84fc8314-c930-4dd3-bedc-340ab46a9fb0" providerId="ADAL" clId="{C8CA8FA4-C0C5-488C-9CE4-AFAA15319D7E}" dt="2024-12-03T22:46:42.262" v="4002" actId="20577"/>
          <ac:spMkLst>
            <pc:docMk/>
            <pc:sldMk cId="3715258422" sldId="280"/>
            <ac:spMk id="3" creationId="{748E6A64-3B70-DEAC-FE45-6C396E7C5D5D}"/>
          </ac:spMkLst>
        </pc:spChg>
        <pc:spChg chg="add">
          <ac:chgData name="McLaughlin, Joseph P." userId="84fc8314-c930-4dd3-bedc-340ab46a9fb0" providerId="ADAL" clId="{C8CA8FA4-C0C5-488C-9CE4-AFAA15319D7E}" dt="2024-12-03T22:31:52.662" v="3577" actId="26606"/>
          <ac:spMkLst>
            <pc:docMk/>
            <pc:sldMk cId="3715258422" sldId="280"/>
            <ac:spMk id="4100" creationId="{743AA782-23D1-4521-8CAD-47662984AA08}"/>
          </ac:spMkLst>
        </pc:spChg>
        <pc:spChg chg="add">
          <ac:chgData name="McLaughlin, Joseph P." userId="84fc8314-c930-4dd3-bedc-340ab46a9fb0" providerId="ADAL" clId="{C8CA8FA4-C0C5-488C-9CE4-AFAA15319D7E}" dt="2024-12-03T22:31:52.662" v="3577" actId="26606"/>
          <ac:spMkLst>
            <pc:docMk/>
            <pc:sldMk cId="3715258422" sldId="280"/>
            <ac:spMk id="4101" creationId="{650D18FE-0824-4A46-B22C-A86B52E5780A}"/>
          </ac:spMkLst>
        </pc:spChg>
        <pc:picChg chg="add mod">
          <ac:chgData name="McLaughlin, Joseph P." userId="84fc8314-c930-4dd3-bedc-340ab46a9fb0" providerId="ADAL" clId="{C8CA8FA4-C0C5-488C-9CE4-AFAA15319D7E}" dt="2024-12-03T22:32:09.628" v="3580" actId="1076"/>
          <ac:picMkLst>
            <pc:docMk/>
            <pc:sldMk cId="3715258422" sldId="280"/>
            <ac:picMk id="4098" creationId="{E7D409B1-F8F0-06BE-4EC1-A6A330636E23}"/>
          </ac:picMkLst>
        </pc:picChg>
      </pc:sldChg>
      <pc:sldChg chg="addSp modSp new mod setBg">
        <pc:chgData name="McLaughlin, Joseph P." userId="84fc8314-c930-4dd3-bedc-340ab46a9fb0" providerId="ADAL" clId="{C8CA8FA4-C0C5-488C-9CE4-AFAA15319D7E}" dt="2024-12-03T22:49:14.551" v="4064" actId="27636"/>
        <pc:sldMkLst>
          <pc:docMk/>
          <pc:sldMk cId="1153449794" sldId="281"/>
        </pc:sldMkLst>
        <pc:spChg chg="mod">
          <ac:chgData name="McLaughlin, Joseph P." userId="84fc8314-c930-4dd3-bedc-340ab46a9fb0" providerId="ADAL" clId="{C8CA8FA4-C0C5-488C-9CE4-AFAA15319D7E}" dt="2024-12-03T22:49:06.659" v="4059" actId="1076"/>
          <ac:spMkLst>
            <pc:docMk/>
            <pc:sldMk cId="1153449794" sldId="281"/>
            <ac:spMk id="2" creationId="{9D5C995C-1E73-581B-6409-3A26BE1C02F9}"/>
          </ac:spMkLst>
        </pc:spChg>
        <pc:spChg chg="mod">
          <ac:chgData name="McLaughlin, Joseph P." userId="84fc8314-c930-4dd3-bedc-340ab46a9fb0" providerId="ADAL" clId="{C8CA8FA4-C0C5-488C-9CE4-AFAA15319D7E}" dt="2024-12-03T22:49:14.551" v="4064" actId="27636"/>
          <ac:spMkLst>
            <pc:docMk/>
            <pc:sldMk cId="1153449794" sldId="281"/>
            <ac:spMk id="3" creationId="{148B5D13-0F00-91D8-D740-6D725FD88218}"/>
          </ac:spMkLst>
        </pc:spChg>
        <pc:spChg chg="add">
          <ac:chgData name="McLaughlin, Joseph P." userId="84fc8314-c930-4dd3-bedc-340ab46a9fb0" providerId="ADAL" clId="{C8CA8FA4-C0C5-488C-9CE4-AFAA15319D7E}" dt="2024-12-03T22:48:58.293" v="4057" actId="26606"/>
          <ac:spMkLst>
            <pc:docMk/>
            <pc:sldMk cId="1153449794" sldId="281"/>
            <ac:spMk id="5127" creationId="{D1D34770-47A8-402C-AF23-2B653F2D88C1}"/>
          </ac:spMkLst>
        </pc:spChg>
        <pc:picChg chg="add mod">
          <ac:chgData name="McLaughlin, Joseph P." userId="84fc8314-c930-4dd3-bedc-340ab46a9fb0" providerId="ADAL" clId="{C8CA8FA4-C0C5-488C-9CE4-AFAA15319D7E}" dt="2024-12-03T22:48:58.293" v="4057" actId="26606"/>
          <ac:picMkLst>
            <pc:docMk/>
            <pc:sldMk cId="1153449794" sldId="281"/>
            <ac:picMk id="5122" creationId="{14F796B5-65A3-8B34-B3F0-354CF2A6E040}"/>
          </ac:picMkLst>
        </pc:picChg>
      </pc:sldChg>
      <pc:sldChg chg="addSp modSp new mod setBg">
        <pc:chgData name="McLaughlin, Joseph P." userId="84fc8314-c930-4dd3-bedc-340ab46a9fb0" providerId="ADAL" clId="{C8CA8FA4-C0C5-488C-9CE4-AFAA15319D7E}" dt="2024-12-03T22:50:26.600" v="4113" actId="26606"/>
        <pc:sldMkLst>
          <pc:docMk/>
          <pc:sldMk cId="2082523183" sldId="282"/>
        </pc:sldMkLst>
        <pc:spChg chg="mod">
          <ac:chgData name="McLaughlin, Joseph P." userId="84fc8314-c930-4dd3-bedc-340ab46a9fb0" providerId="ADAL" clId="{C8CA8FA4-C0C5-488C-9CE4-AFAA15319D7E}" dt="2024-12-03T22:50:26.600" v="4113" actId="26606"/>
          <ac:spMkLst>
            <pc:docMk/>
            <pc:sldMk cId="2082523183" sldId="282"/>
            <ac:spMk id="2" creationId="{32FF437E-539E-DC30-5EA6-0769FE7ACCB0}"/>
          </ac:spMkLst>
        </pc:spChg>
        <pc:spChg chg="mod">
          <ac:chgData name="McLaughlin, Joseph P." userId="84fc8314-c930-4dd3-bedc-340ab46a9fb0" providerId="ADAL" clId="{C8CA8FA4-C0C5-488C-9CE4-AFAA15319D7E}" dt="2024-12-03T22:50:26.600" v="4113" actId="26606"/>
          <ac:spMkLst>
            <pc:docMk/>
            <pc:sldMk cId="2082523183" sldId="282"/>
            <ac:spMk id="3" creationId="{089F6BAF-950A-A125-F5DC-BE76CD826063}"/>
          </ac:spMkLst>
        </pc:spChg>
        <pc:spChg chg="add">
          <ac:chgData name="McLaughlin, Joseph P." userId="84fc8314-c930-4dd3-bedc-340ab46a9fb0" providerId="ADAL" clId="{C8CA8FA4-C0C5-488C-9CE4-AFAA15319D7E}" dt="2024-12-03T22:50:26.600" v="4113" actId="26606"/>
          <ac:spMkLst>
            <pc:docMk/>
            <pc:sldMk cId="2082523183" sldId="282"/>
            <ac:spMk id="6151" creationId="{36C4118A-B523-45D9-B427-8E05B2DEA65C}"/>
          </ac:spMkLst>
        </pc:spChg>
        <pc:picChg chg="add mod">
          <ac:chgData name="McLaughlin, Joseph P." userId="84fc8314-c930-4dd3-bedc-340ab46a9fb0" providerId="ADAL" clId="{C8CA8FA4-C0C5-488C-9CE4-AFAA15319D7E}" dt="2024-12-03T22:50:26.600" v="4113" actId="26606"/>
          <ac:picMkLst>
            <pc:docMk/>
            <pc:sldMk cId="2082523183" sldId="282"/>
            <ac:picMk id="6146" creationId="{07A0E04E-A8FF-5AF2-DC12-B283A4907BAB}"/>
          </ac:picMkLst>
        </pc:picChg>
      </pc:sldChg>
      <pc:sldChg chg="addSp modSp new mod setBg">
        <pc:chgData name="McLaughlin, Joseph P." userId="84fc8314-c930-4dd3-bedc-340ab46a9fb0" providerId="ADAL" clId="{C8CA8FA4-C0C5-488C-9CE4-AFAA15319D7E}" dt="2024-12-05T15:32:51.036" v="4116" actId="26606"/>
        <pc:sldMkLst>
          <pc:docMk/>
          <pc:sldMk cId="796349360" sldId="283"/>
        </pc:sldMkLst>
        <pc:picChg chg="add mod">
          <ac:chgData name="McLaughlin, Joseph P." userId="84fc8314-c930-4dd3-bedc-340ab46a9fb0" providerId="ADAL" clId="{C8CA8FA4-C0C5-488C-9CE4-AFAA15319D7E}" dt="2024-12-05T15:32:51.036" v="4116" actId="26606"/>
          <ac:picMkLst>
            <pc:docMk/>
            <pc:sldMk cId="796349360" sldId="283"/>
            <ac:picMk id="1026" creationId="{6D50ADFF-C20F-80D6-901C-494636E3ACDB}"/>
          </ac:picMkLst>
        </pc:picChg>
      </pc:sldChg>
      <pc:sldChg chg="new del">
        <pc:chgData name="McLaughlin, Joseph P." userId="84fc8314-c930-4dd3-bedc-340ab46a9fb0" providerId="ADAL" clId="{C8CA8FA4-C0C5-488C-9CE4-AFAA15319D7E}" dt="2024-12-05T15:49:28.810" v="4118" actId="680"/>
        <pc:sldMkLst>
          <pc:docMk/>
          <pc:sldMk cId="1575058579" sldId="284"/>
        </pc:sldMkLst>
      </pc:sldChg>
      <pc:sldChg chg="addSp delSp modSp new mod setBg modNotesTx">
        <pc:chgData name="McLaughlin, Joseph P." userId="84fc8314-c930-4dd3-bedc-340ab46a9fb0" providerId="ADAL" clId="{C8CA8FA4-C0C5-488C-9CE4-AFAA15319D7E}" dt="2024-12-05T15:55:37.946" v="4274" actId="20577"/>
        <pc:sldMkLst>
          <pc:docMk/>
          <pc:sldMk cId="2021707157" sldId="284"/>
        </pc:sldMkLst>
        <pc:spChg chg="mod">
          <ac:chgData name="McLaughlin, Joseph P." userId="84fc8314-c930-4dd3-bedc-340ab46a9fb0" providerId="ADAL" clId="{C8CA8FA4-C0C5-488C-9CE4-AFAA15319D7E}" dt="2024-12-05T15:54:36.693" v="4194" actId="1076"/>
          <ac:spMkLst>
            <pc:docMk/>
            <pc:sldMk cId="2021707157" sldId="284"/>
            <ac:spMk id="2" creationId="{1FB1548E-2A4A-D0E9-4D8F-079B867A9E95}"/>
          </ac:spMkLst>
        </pc:spChg>
        <pc:spChg chg="add del mod">
          <ac:chgData name="McLaughlin, Joseph P." userId="84fc8314-c930-4dd3-bedc-340ab46a9fb0" providerId="ADAL" clId="{C8CA8FA4-C0C5-488C-9CE4-AFAA15319D7E}" dt="2024-12-05T15:54:48.339" v="4201" actId="27636"/>
          <ac:spMkLst>
            <pc:docMk/>
            <pc:sldMk cId="2021707157" sldId="284"/>
            <ac:spMk id="3" creationId="{3C700F4F-E4A7-F45E-E454-F0003996379C}"/>
          </ac:spMkLst>
        </pc:spChg>
        <pc:spChg chg="add">
          <ac:chgData name="McLaughlin, Joseph P." userId="84fc8314-c930-4dd3-bedc-340ab46a9fb0" providerId="ADAL" clId="{C8CA8FA4-C0C5-488C-9CE4-AFAA15319D7E}" dt="2024-12-05T15:54:25.625" v="4191" actId="26606"/>
          <ac:spMkLst>
            <pc:docMk/>
            <pc:sldMk cId="2021707157" sldId="284"/>
            <ac:spMk id="2072" creationId="{AE3A741D-C19B-960A-5803-1C5887147820}"/>
          </ac:spMkLst>
        </pc:spChg>
        <pc:spChg chg="add">
          <ac:chgData name="McLaughlin, Joseph P." userId="84fc8314-c930-4dd3-bedc-340ab46a9fb0" providerId="ADAL" clId="{C8CA8FA4-C0C5-488C-9CE4-AFAA15319D7E}" dt="2024-12-05T15:54:25.625" v="4191" actId="26606"/>
          <ac:spMkLst>
            <pc:docMk/>
            <pc:sldMk cId="2021707157" sldId="284"/>
            <ac:spMk id="2073" creationId="{9C3A50E9-9119-7BC3-083B-2D84CCC78E47}"/>
          </ac:spMkLst>
        </pc:spChg>
        <pc:spChg chg="add">
          <ac:chgData name="McLaughlin, Joseph P." userId="84fc8314-c930-4dd3-bedc-340ab46a9fb0" providerId="ADAL" clId="{C8CA8FA4-C0C5-488C-9CE4-AFAA15319D7E}" dt="2024-12-05T15:54:25.625" v="4191" actId="26606"/>
          <ac:spMkLst>
            <pc:docMk/>
            <pc:sldMk cId="2021707157" sldId="284"/>
            <ac:spMk id="2074" creationId="{DC39DE25-0E4E-0AA7-0932-1D78C2372786}"/>
          </ac:spMkLst>
        </pc:spChg>
        <pc:spChg chg="add">
          <ac:chgData name="McLaughlin, Joseph P." userId="84fc8314-c930-4dd3-bedc-340ab46a9fb0" providerId="ADAL" clId="{C8CA8FA4-C0C5-488C-9CE4-AFAA15319D7E}" dt="2024-12-05T15:54:25.625" v="4191" actId="26606"/>
          <ac:spMkLst>
            <pc:docMk/>
            <pc:sldMk cId="2021707157" sldId="284"/>
            <ac:spMk id="2075" creationId="{8D6EA299-0840-6DEA-E670-C49AEBC87E89}"/>
          </ac:spMkLst>
        </pc:spChg>
        <pc:picChg chg="add mod ord">
          <ac:chgData name="McLaughlin, Joseph P." userId="84fc8314-c930-4dd3-bedc-340ab46a9fb0" providerId="ADAL" clId="{C8CA8FA4-C0C5-488C-9CE4-AFAA15319D7E}" dt="2024-12-05T15:54:25.625" v="4191" actId="26606"/>
          <ac:picMkLst>
            <pc:docMk/>
            <pc:sldMk cId="2021707157" sldId="284"/>
            <ac:picMk id="2053" creationId="{E27E7776-486B-51A9-B230-C4650E2EAC22}"/>
          </ac:picMkLst>
        </pc:picChg>
        <pc:picChg chg="add mod ord">
          <ac:chgData name="McLaughlin, Joseph P." userId="84fc8314-c930-4dd3-bedc-340ab46a9fb0" providerId="ADAL" clId="{C8CA8FA4-C0C5-488C-9CE4-AFAA15319D7E}" dt="2024-12-05T15:54:25.625" v="4191" actId="26606"/>
          <ac:picMkLst>
            <pc:docMk/>
            <pc:sldMk cId="2021707157" sldId="284"/>
            <ac:picMk id="2055" creationId="{743C0396-AEE3-2862-9BBF-845E83F07FAB}"/>
          </ac:picMkLst>
        </pc:picChg>
      </pc:sldChg>
      <pc:sldChg chg="addSp modSp new mod setBg">
        <pc:chgData name="McLaughlin, Joseph P." userId="84fc8314-c930-4dd3-bedc-340ab46a9fb0" providerId="ADAL" clId="{C8CA8FA4-C0C5-488C-9CE4-AFAA15319D7E}" dt="2024-12-05T16:07:08.080" v="4339" actId="27636"/>
        <pc:sldMkLst>
          <pc:docMk/>
          <pc:sldMk cId="4001485841" sldId="285"/>
        </pc:sldMkLst>
        <pc:spChg chg="mod">
          <ac:chgData name="McLaughlin, Joseph P." userId="84fc8314-c930-4dd3-bedc-340ab46a9fb0" providerId="ADAL" clId="{C8CA8FA4-C0C5-488C-9CE4-AFAA15319D7E}" dt="2024-12-05T16:07:02.390" v="4336" actId="1076"/>
          <ac:spMkLst>
            <pc:docMk/>
            <pc:sldMk cId="4001485841" sldId="285"/>
            <ac:spMk id="2" creationId="{7727E0E2-8562-2122-3948-E8773FDA0F17}"/>
          </ac:spMkLst>
        </pc:spChg>
        <pc:spChg chg="mod">
          <ac:chgData name="McLaughlin, Joseph P." userId="84fc8314-c930-4dd3-bedc-340ab46a9fb0" providerId="ADAL" clId="{C8CA8FA4-C0C5-488C-9CE4-AFAA15319D7E}" dt="2024-12-05T16:07:08.080" v="4339" actId="27636"/>
          <ac:spMkLst>
            <pc:docMk/>
            <pc:sldMk cId="4001485841" sldId="285"/>
            <ac:spMk id="3" creationId="{BF1DA511-060C-4D40-B725-7E2825D6A026}"/>
          </ac:spMkLst>
        </pc:spChg>
        <pc:spChg chg="add">
          <ac:chgData name="McLaughlin, Joseph P." userId="84fc8314-c930-4dd3-bedc-340ab46a9fb0" providerId="ADAL" clId="{C8CA8FA4-C0C5-488C-9CE4-AFAA15319D7E}" dt="2024-12-05T16:06:08.904" v="4312" actId="26606"/>
          <ac:spMkLst>
            <pc:docMk/>
            <pc:sldMk cId="4001485841" sldId="285"/>
            <ac:spMk id="3079" creationId="{04812C46-200A-4DEB-A05E-3ED6C68C2387}"/>
          </ac:spMkLst>
        </pc:spChg>
        <pc:spChg chg="add">
          <ac:chgData name="McLaughlin, Joseph P." userId="84fc8314-c930-4dd3-bedc-340ab46a9fb0" providerId="ADAL" clId="{C8CA8FA4-C0C5-488C-9CE4-AFAA15319D7E}" dt="2024-12-05T16:06:08.904" v="4312" actId="26606"/>
          <ac:spMkLst>
            <pc:docMk/>
            <pc:sldMk cId="4001485841" sldId="285"/>
            <ac:spMk id="3081" creationId="{D1EA859B-E555-4109-94F3-6700E046E008}"/>
          </ac:spMkLst>
        </pc:spChg>
        <pc:picChg chg="add mod ord">
          <ac:chgData name="McLaughlin, Joseph P." userId="84fc8314-c930-4dd3-bedc-340ab46a9fb0" providerId="ADAL" clId="{C8CA8FA4-C0C5-488C-9CE4-AFAA15319D7E}" dt="2024-12-05T16:06:08.904" v="4312" actId="26606"/>
          <ac:picMkLst>
            <pc:docMk/>
            <pc:sldMk cId="4001485841" sldId="285"/>
            <ac:picMk id="3074" creationId="{372261D4-64C5-47A1-8F97-7A0AC16CA3DC}"/>
          </ac:picMkLst>
        </pc:picChg>
      </pc:sldChg>
      <pc:sldChg chg="addSp modSp new mod setBg modNotesTx">
        <pc:chgData name="McLaughlin, Joseph P." userId="84fc8314-c930-4dd3-bedc-340ab46a9fb0" providerId="ADAL" clId="{C8CA8FA4-C0C5-488C-9CE4-AFAA15319D7E}" dt="2024-12-05T16:12:57.648" v="4427" actId="20577"/>
        <pc:sldMkLst>
          <pc:docMk/>
          <pc:sldMk cId="1748493342" sldId="286"/>
        </pc:sldMkLst>
        <pc:spChg chg="add">
          <ac:chgData name="McLaughlin, Joseph P." userId="84fc8314-c930-4dd3-bedc-340ab46a9fb0" providerId="ADAL" clId="{C8CA8FA4-C0C5-488C-9CE4-AFAA15319D7E}" dt="2024-12-05T16:12:09.267" v="4345" actId="26606"/>
          <ac:spMkLst>
            <pc:docMk/>
            <pc:sldMk cId="1748493342" sldId="286"/>
            <ac:spMk id="4109" creationId="{E8DC6FCD-811B-436E-9FEE-FC957486CD7E}"/>
          </ac:spMkLst>
        </pc:spChg>
        <pc:picChg chg="add mod">
          <ac:chgData name="McLaughlin, Joseph P." userId="84fc8314-c930-4dd3-bedc-340ab46a9fb0" providerId="ADAL" clId="{C8CA8FA4-C0C5-488C-9CE4-AFAA15319D7E}" dt="2024-12-05T16:12:09.267" v="4345" actId="26606"/>
          <ac:picMkLst>
            <pc:docMk/>
            <pc:sldMk cId="1748493342" sldId="286"/>
            <ac:picMk id="4098" creationId="{C9AA1724-84A1-3ACE-175E-147D5FDD4FA9}"/>
          </ac:picMkLst>
        </pc:picChg>
        <pc:picChg chg="add mod">
          <ac:chgData name="McLaughlin, Joseph P." userId="84fc8314-c930-4dd3-bedc-340ab46a9fb0" providerId="ADAL" clId="{C8CA8FA4-C0C5-488C-9CE4-AFAA15319D7E}" dt="2024-12-05T16:12:09.267" v="4345" actId="26606"/>
          <ac:picMkLst>
            <pc:docMk/>
            <pc:sldMk cId="1748493342" sldId="286"/>
            <ac:picMk id="4100" creationId="{590BE05D-6553-D434-633B-62E50380E791}"/>
          </ac:picMkLst>
        </pc:picChg>
        <pc:picChg chg="add mod">
          <ac:chgData name="McLaughlin, Joseph P." userId="84fc8314-c930-4dd3-bedc-340ab46a9fb0" providerId="ADAL" clId="{C8CA8FA4-C0C5-488C-9CE4-AFAA15319D7E}" dt="2024-12-05T16:12:09.267" v="4345" actId="26606"/>
          <ac:picMkLst>
            <pc:docMk/>
            <pc:sldMk cId="1748493342" sldId="286"/>
            <ac:picMk id="4102" creationId="{7B271A05-C26D-EEBC-6D87-D9CBE5538CCD}"/>
          </ac:picMkLst>
        </pc:picChg>
        <pc:picChg chg="add mod">
          <ac:chgData name="McLaughlin, Joseph P." userId="84fc8314-c930-4dd3-bedc-340ab46a9fb0" providerId="ADAL" clId="{C8CA8FA4-C0C5-488C-9CE4-AFAA15319D7E}" dt="2024-12-05T16:12:09.267" v="4345" actId="26606"/>
          <ac:picMkLst>
            <pc:docMk/>
            <pc:sldMk cId="1748493342" sldId="286"/>
            <ac:picMk id="4104" creationId="{46ABBE1E-A026-38F9-EE3B-8D827D620269}"/>
          </ac:picMkLst>
        </pc:picChg>
      </pc:sldChg>
      <pc:sldChg chg="addSp modSp new mod setBg modNotesTx">
        <pc:chgData name="McLaughlin, Joseph P." userId="84fc8314-c930-4dd3-bedc-340ab46a9fb0" providerId="ADAL" clId="{C8CA8FA4-C0C5-488C-9CE4-AFAA15319D7E}" dt="2024-12-05T16:18:19.245" v="4461" actId="20577"/>
        <pc:sldMkLst>
          <pc:docMk/>
          <pc:sldMk cId="2793004830" sldId="287"/>
        </pc:sldMkLst>
        <pc:spChg chg="add">
          <ac:chgData name="McLaughlin, Joseph P." userId="84fc8314-c930-4dd3-bedc-340ab46a9fb0" providerId="ADAL" clId="{C8CA8FA4-C0C5-488C-9CE4-AFAA15319D7E}" dt="2024-12-05T16:13:36.379" v="4430" actId="26606"/>
          <ac:spMkLst>
            <pc:docMk/>
            <pc:sldMk cId="2793004830" sldId="287"/>
            <ac:spMk id="5127" creationId="{42A4FC2C-047E-45A5-965D-8E1E3BF09BC6}"/>
          </ac:spMkLst>
        </pc:spChg>
        <pc:picChg chg="add mod">
          <ac:chgData name="McLaughlin, Joseph P." userId="84fc8314-c930-4dd3-bedc-340ab46a9fb0" providerId="ADAL" clId="{C8CA8FA4-C0C5-488C-9CE4-AFAA15319D7E}" dt="2024-12-05T16:13:36.379" v="4430" actId="26606"/>
          <ac:picMkLst>
            <pc:docMk/>
            <pc:sldMk cId="2793004830" sldId="287"/>
            <ac:picMk id="5122" creationId="{C9893323-763E-C0A1-A361-B93A608A9A3F}"/>
          </ac:picMkLst>
        </pc:picChg>
      </pc:sldChg>
      <pc:sldChg chg="addSp delSp modSp new mod setBg">
        <pc:chgData name="McLaughlin, Joseph P." userId="84fc8314-c930-4dd3-bedc-340ab46a9fb0" providerId="ADAL" clId="{C8CA8FA4-C0C5-488C-9CE4-AFAA15319D7E}" dt="2024-12-09T13:04:14.243" v="5122" actId="20577"/>
        <pc:sldMkLst>
          <pc:docMk/>
          <pc:sldMk cId="3393823031" sldId="288"/>
        </pc:sldMkLst>
        <pc:spChg chg="mod">
          <ac:chgData name="McLaughlin, Joseph P." userId="84fc8314-c930-4dd3-bedc-340ab46a9fb0" providerId="ADAL" clId="{C8CA8FA4-C0C5-488C-9CE4-AFAA15319D7E}" dt="2024-12-05T16:20:52.140" v="4515" actId="1076"/>
          <ac:spMkLst>
            <pc:docMk/>
            <pc:sldMk cId="3393823031" sldId="288"/>
            <ac:spMk id="2" creationId="{A6B47E44-271A-E134-B3A0-FAC064C12A2E}"/>
          </ac:spMkLst>
        </pc:spChg>
        <pc:spChg chg="add del mod">
          <ac:chgData name="McLaughlin, Joseph P." userId="84fc8314-c930-4dd3-bedc-340ab46a9fb0" providerId="ADAL" clId="{C8CA8FA4-C0C5-488C-9CE4-AFAA15319D7E}" dt="2024-12-09T13:04:14.243" v="5122" actId="20577"/>
          <ac:spMkLst>
            <pc:docMk/>
            <pc:sldMk cId="3393823031" sldId="288"/>
            <ac:spMk id="3" creationId="{60BF5C56-82EC-3DB1-AAA1-752F5FC4650E}"/>
          </ac:spMkLst>
        </pc:spChg>
        <pc:spChg chg="add">
          <ac:chgData name="McLaughlin, Joseph P." userId="84fc8314-c930-4dd3-bedc-340ab46a9fb0" providerId="ADAL" clId="{C8CA8FA4-C0C5-488C-9CE4-AFAA15319D7E}" dt="2024-12-05T16:20:45.084" v="4514" actId="26606"/>
          <ac:spMkLst>
            <pc:docMk/>
            <pc:sldMk cId="3393823031" sldId="288"/>
            <ac:spMk id="6154" creationId="{9F7D5CDA-D291-4307-BF55-1381FED29634}"/>
          </ac:spMkLst>
        </pc:spChg>
        <pc:picChg chg="add mod">
          <ac:chgData name="McLaughlin, Joseph P." userId="84fc8314-c930-4dd3-bedc-340ab46a9fb0" providerId="ADAL" clId="{C8CA8FA4-C0C5-488C-9CE4-AFAA15319D7E}" dt="2024-12-05T16:20:45.084" v="4514" actId="26606"/>
          <ac:picMkLst>
            <pc:docMk/>
            <pc:sldMk cId="3393823031" sldId="288"/>
            <ac:picMk id="6149" creationId="{FF650B63-ED25-5709-D67A-8764FE2EEF42}"/>
          </ac:picMkLst>
        </pc:picChg>
      </pc:sldChg>
      <pc:sldChg chg="modSp new mod">
        <pc:chgData name="McLaughlin, Joseph P." userId="84fc8314-c930-4dd3-bedc-340ab46a9fb0" providerId="ADAL" clId="{C8CA8FA4-C0C5-488C-9CE4-AFAA15319D7E}" dt="2024-12-05T16:31:40.142" v="4546" actId="15"/>
        <pc:sldMkLst>
          <pc:docMk/>
          <pc:sldMk cId="4287307187" sldId="289"/>
        </pc:sldMkLst>
        <pc:spChg chg="mod">
          <ac:chgData name="McLaughlin, Joseph P." userId="84fc8314-c930-4dd3-bedc-340ab46a9fb0" providerId="ADAL" clId="{C8CA8FA4-C0C5-488C-9CE4-AFAA15319D7E}" dt="2024-12-05T16:30:53.683" v="4523"/>
          <ac:spMkLst>
            <pc:docMk/>
            <pc:sldMk cId="4287307187" sldId="289"/>
            <ac:spMk id="2" creationId="{B26DC5A0-BFB4-7A57-9778-CCF507957773}"/>
          </ac:spMkLst>
        </pc:spChg>
        <pc:spChg chg="mod">
          <ac:chgData name="McLaughlin, Joseph P." userId="84fc8314-c930-4dd3-bedc-340ab46a9fb0" providerId="ADAL" clId="{C8CA8FA4-C0C5-488C-9CE4-AFAA15319D7E}" dt="2024-12-05T16:31:40.142" v="4546" actId="15"/>
          <ac:spMkLst>
            <pc:docMk/>
            <pc:sldMk cId="4287307187" sldId="289"/>
            <ac:spMk id="3" creationId="{8C7322C1-9A17-1F54-2F04-3E17042C0EC1}"/>
          </ac:spMkLst>
        </pc:spChg>
      </pc:sldChg>
      <pc:sldChg chg="addSp delSp modSp new mod setBg">
        <pc:chgData name="McLaughlin, Joseph P." userId="84fc8314-c930-4dd3-bedc-340ab46a9fb0" providerId="ADAL" clId="{C8CA8FA4-C0C5-488C-9CE4-AFAA15319D7E}" dt="2024-12-05T17:52:31.566" v="4593" actId="27636"/>
        <pc:sldMkLst>
          <pc:docMk/>
          <pc:sldMk cId="26646108" sldId="290"/>
        </pc:sldMkLst>
        <pc:spChg chg="mod">
          <ac:chgData name="McLaughlin, Joseph P." userId="84fc8314-c930-4dd3-bedc-340ab46a9fb0" providerId="ADAL" clId="{C8CA8FA4-C0C5-488C-9CE4-AFAA15319D7E}" dt="2024-12-05T17:52:22.272" v="4588" actId="1076"/>
          <ac:spMkLst>
            <pc:docMk/>
            <pc:sldMk cId="26646108" sldId="290"/>
            <ac:spMk id="2" creationId="{C2D3AB2D-1C96-6C93-8A6D-0BE2834D1F3E}"/>
          </ac:spMkLst>
        </pc:spChg>
        <pc:spChg chg="mod">
          <ac:chgData name="McLaughlin, Joseph P." userId="84fc8314-c930-4dd3-bedc-340ab46a9fb0" providerId="ADAL" clId="{C8CA8FA4-C0C5-488C-9CE4-AFAA15319D7E}" dt="2024-12-05T17:52:31.566" v="4593" actId="27636"/>
          <ac:spMkLst>
            <pc:docMk/>
            <pc:sldMk cId="26646108" sldId="290"/>
            <ac:spMk id="3" creationId="{63B4E1A9-1BDF-CCF8-22CD-12FEA06A4BF0}"/>
          </ac:spMkLst>
        </pc:spChg>
        <pc:grpChg chg="add">
          <ac:chgData name="McLaughlin, Joseph P." userId="84fc8314-c930-4dd3-bedc-340ab46a9fb0" providerId="ADAL" clId="{C8CA8FA4-C0C5-488C-9CE4-AFAA15319D7E}" dt="2024-12-05T17:52:15.648" v="4586" actId="26606"/>
          <ac:grpSpMkLst>
            <pc:docMk/>
            <pc:sldMk cId="26646108" sldId="290"/>
            <ac:grpSpMk id="7179" creationId="{6258F736-B256-8039-9DC6-F4E49A5C5AD5}"/>
          </ac:grpSpMkLst>
        </pc:grpChg>
        <pc:picChg chg="add mod">
          <ac:chgData name="McLaughlin, Joseph P." userId="84fc8314-c930-4dd3-bedc-340ab46a9fb0" providerId="ADAL" clId="{C8CA8FA4-C0C5-488C-9CE4-AFAA15319D7E}" dt="2024-12-05T17:52:15.648" v="4586" actId="26606"/>
          <ac:picMkLst>
            <pc:docMk/>
            <pc:sldMk cId="26646108" sldId="290"/>
            <ac:picMk id="7170" creationId="{D33A6FF7-F4FD-C06F-3946-46FD023CDB08}"/>
          </ac:picMkLst>
        </pc:picChg>
      </pc:sldChg>
      <pc:sldChg chg="addSp modSp new mod setBg">
        <pc:chgData name="McLaughlin, Joseph P." userId="84fc8314-c930-4dd3-bedc-340ab46a9fb0" providerId="ADAL" clId="{C8CA8FA4-C0C5-488C-9CE4-AFAA15319D7E}" dt="2024-12-06T14:56:05.470" v="4752" actId="27636"/>
        <pc:sldMkLst>
          <pc:docMk/>
          <pc:sldMk cId="3434252206" sldId="291"/>
        </pc:sldMkLst>
        <pc:spChg chg="mod">
          <ac:chgData name="McLaughlin, Joseph P." userId="84fc8314-c930-4dd3-bedc-340ab46a9fb0" providerId="ADAL" clId="{C8CA8FA4-C0C5-488C-9CE4-AFAA15319D7E}" dt="2024-12-06T14:55:58.747" v="4748" actId="14100"/>
          <ac:spMkLst>
            <pc:docMk/>
            <pc:sldMk cId="3434252206" sldId="291"/>
            <ac:spMk id="2" creationId="{642944B8-012D-8DE7-7AB2-FE6CF6A5A25B}"/>
          </ac:spMkLst>
        </pc:spChg>
        <pc:spChg chg="mod ord">
          <ac:chgData name="McLaughlin, Joseph P." userId="84fc8314-c930-4dd3-bedc-340ab46a9fb0" providerId="ADAL" clId="{C8CA8FA4-C0C5-488C-9CE4-AFAA15319D7E}" dt="2024-12-06T14:56:05.470" v="4752" actId="27636"/>
          <ac:spMkLst>
            <pc:docMk/>
            <pc:sldMk cId="3434252206" sldId="291"/>
            <ac:spMk id="3" creationId="{7129CA38-FC46-CDF0-EBA7-6E101775CA6D}"/>
          </ac:spMkLst>
        </pc:spChg>
        <pc:picChg chg="add mod">
          <ac:chgData name="McLaughlin, Joseph P." userId="84fc8314-c930-4dd3-bedc-340ab46a9fb0" providerId="ADAL" clId="{C8CA8FA4-C0C5-488C-9CE4-AFAA15319D7E}" dt="2024-12-06T14:55:54.265" v="4747" actId="26606"/>
          <ac:picMkLst>
            <pc:docMk/>
            <pc:sldMk cId="3434252206" sldId="291"/>
            <ac:picMk id="4098" creationId="{0D730CFD-6E38-C0BF-FD5C-18F74D9E8210}"/>
          </ac:picMkLst>
        </pc:picChg>
      </pc:sldChg>
      <pc:sldChg chg="addSp delSp modSp new mod setBg">
        <pc:chgData name="McLaughlin, Joseph P." userId="84fc8314-c930-4dd3-bedc-340ab46a9fb0" providerId="ADAL" clId="{C8CA8FA4-C0C5-488C-9CE4-AFAA15319D7E}" dt="2024-12-06T14:39:01.711" v="4616" actId="403"/>
        <pc:sldMkLst>
          <pc:docMk/>
          <pc:sldMk cId="3306553699" sldId="292"/>
        </pc:sldMkLst>
        <pc:spChg chg="mod">
          <ac:chgData name="McLaughlin, Joseph P." userId="84fc8314-c930-4dd3-bedc-340ab46a9fb0" providerId="ADAL" clId="{C8CA8FA4-C0C5-488C-9CE4-AFAA15319D7E}" dt="2024-12-06T14:39:01.711" v="4616" actId="403"/>
          <ac:spMkLst>
            <pc:docMk/>
            <pc:sldMk cId="3306553699" sldId="292"/>
            <ac:spMk id="2" creationId="{FBAF2AE5-F09B-2BE5-EDC6-CDD3438BDDEC}"/>
          </ac:spMkLst>
        </pc:spChg>
        <pc:spChg chg="mod ord">
          <ac:chgData name="McLaughlin, Joseph P." userId="84fc8314-c930-4dd3-bedc-340ab46a9fb0" providerId="ADAL" clId="{C8CA8FA4-C0C5-488C-9CE4-AFAA15319D7E}" dt="2024-12-06T14:38:54.623" v="4613" actId="403"/>
          <ac:spMkLst>
            <pc:docMk/>
            <pc:sldMk cId="3306553699" sldId="292"/>
            <ac:spMk id="3" creationId="{1C80EDB7-198E-A0C5-DB1E-A9BF77780709}"/>
          </ac:spMkLst>
        </pc:spChg>
        <pc:spChg chg="add">
          <ac:chgData name="McLaughlin, Joseph P." userId="84fc8314-c930-4dd3-bedc-340ab46a9fb0" providerId="ADAL" clId="{C8CA8FA4-C0C5-488C-9CE4-AFAA15319D7E}" dt="2024-12-06T14:38:35.276" v="4610" actId="26606"/>
          <ac:spMkLst>
            <pc:docMk/>
            <pc:sldMk cId="3306553699" sldId="292"/>
            <ac:spMk id="1033" creationId="{AE3A741D-C19B-960A-5803-1C5887147820}"/>
          </ac:spMkLst>
        </pc:spChg>
        <pc:spChg chg="add">
          <ac:chgData name="McLaughlin, Joseph P." userId="84fc8314-c930-4dd3-bedc-340ab46a9fb0" providerId="ADAL" clId="{C8CA8FA4-C0C5-488C-9CE4-AFAA15319D7E}" dt="2024-12-06T14:38:35.276" v="4610" actId="26606"/>
          <ac:spMkLst>
            <pc:docMk/>
            <pc:sldMk cId="3306553699" sldId="292"/>
            <ac:spMk id="1035" creationId="{DC39DE25-0E4E-0AA7-0932-1D78C2372786}"/>
          </ac:spMkLst>
        </pc:spChg>
        <pc:spChg chg="add">
          <ac:chgData name="McLaughlin, Joseph P." userId="84fc8314-c930-4dd3-bedc-340ab46a9fb0" providerId="ADAL" clId="{C8CA8FA4-C0C5-488C-9CE4-AFAA15319D7E}" dt="2024-12-06T14:38:35.276" v="4610" actId="26606"/>
          <ac:spMkLst>
            <pc:docMk/>
            <pc:sldMk cId="3306553699" sldId="292"/>
            <ac:spMk id="1037" creationId="{8D6EA299-0840-6DEA-E670-C49AEBC87E89}"/>
          </ac:spMkLst>
        </pc:spChg>
        <pc:picChg chg="add mod">
          <ac:chgData name="McLaughlin, Joseph P." userId="84fc8314-c930-4dd3-bedc-340ab46a9fb0" providerId="ADAL" clId="{C8CA8FA4-C0C5-488C-9CE4-AFAA15319D7E}" dt="2024-12-06T14:38:35.276" v="4610" actId="26606"/>
          <ac:picMkLst>
            <pc:docMk/>
            <pc:sldMk cId="3306553699" sldId="292"/>
            <ac:picMk id="1028" creationId="{6DA03EBF-1893-69AB-F77E-8A20D98544D9}"/>
          </ac:picMkLst>
        </pc:picChg>
      </pc:sldChg>
      <pc:sldChg chg="addSp modSp new mod setBg">
        <pc:chgData name="McLaughlin, Joseph P." userId="84fc8314-c930-4dd3-bedc-340ab46a9fb0" providerId="ADAL" clId="{C8CA8FA4-C0C5-488C-9CE4-AFAA15319D7E}" dt="2024-12-06T14:40:18.317" v="4642" actId="26606"/>
        <pc:sldMkLst>
          <pc:docMk/>
          <pc:sldMk cId="3551058718" sldId="293"/>
        </pc:sldMkLst>
        <pc:spChg chg="mod">
          <ac:chgData name="McLaughlin, Joseph P." userId="84fc8314-c930-4dd3-bedc-340ab46a9fb0" providerId="ADAL" clId="{C8CA8FA4-C0C5-488C-9CE4-AFAA15319D7E}" dt="2024-12-06T14:40:18.317" v="4642" actId="26606"/>
          <ac:spMkLst>
            <pc:docMk/>
            <pc:sldMk cId="3551058718" sldId="293"/>
            <ac:spMk id="2" creationId="{7450534C-6B2D-C3A0-5A0C-C93E9928D280}"/>
          </ac:spMkLst>
        </pc:spChg>
        <pc:spChg chg="mod">
          <ac:chgData name="McLaughlin, Joseph P." userId="84fc8314-c930-4dd3-bedc-340ab46a9fb0" providerId="ADAL" clId="{C8CA8FA4-C0C5-488C-9CE4-AFAA15319D7E}" dt="2024-12-06T14:40:18.317" v="4642" actId="26606"/>
          <ac:spMkLst>
            <pc:docMk/>
            <pc:sldMk cId="3551058718" sldId="293"/>
            <ac:spMk id="3" creationId="{B4754573-5B5A-6961-254D-8E878B73D099}"/>
          </ac:spMkLst>
        </pc:spChg>
        <pc:spChg chg="add">
          <ac:chgData name="McLaughlin, Joseph P." userId="84fc8314-c930-4dd3-bedc-340ab46a9fb0" providerId="ADAL" clId="{C8CA8FA4-C0C5-488C-9CE4-AFAA15319D7E}" dt="2024-12-06T14:40:18.317" v="4642" actId="26606"/>
          <ac:spMkLst>
            <pc:docMk/>
            <pc:sldMk cId="3551058718" sldId="293"/>
            <ac:spMk id="2055" creationId="{F13C74B1-5B17-4795-BED0-7140497B445A}"/>
          </ac:spMkLst>
        </pc:spChg>
        <pc:spChg chg="add">
          <ac:chgData name="McLaughlin, Joseph P." userId="84fc8314-c930-4dd3-bedc-340ab46a9fb0" providerId="ADAL" clId="{C8CA8FA4-C0C5-488C-9CE4-AFAA15319D7E}" dt="2024-12-06T14:40:18.317" v="4642" actId="26606"/>
          <ac:spMkLst>
            <pc:docMk/>
            <pc:sldMk cId="3551058718" sldId="293"/>
            <ac:spMk id="2057" creationId="{D4974D33-8DC5-464E-8C6D-BE58F0669C17}"/>
          </ac:spMkLst>
        </pc:spChg>
        <pc:picChg chg="add mod">
          <ac:chgData name="McLaughlin, Joseph P." userId="84fc8314-c930-4dd3-bedc-340ab46a9fb0" providerId="ADAL" clId="{C8CA8FA4-C0C5-488C-9CE4-AFAA15319D7E}" dt="2024-12-06T14:40:18.317" v="4642" actId="26606"/>
          <ac:picMkLst>
            <pc:docMk/>
            <pc:sldMk cId="3551058718" sldId="293"/>
            <ac:picMk id="2050" creationId="{CD29A50D-76D0-FCDC-A177-E637F05361D8}"/>
          </ac:picMkLst>
        </pc:picChg>
      </pc:sldChg>
      <pc:sldChg chg="modSp new mod">
        <pc:chgData name="McLaughlin, Joseph P." userId="84fc8314-c930-4dd3-bedc-340ab46a9fb0" providerId="ADAL" clId="{C8CA8FA4-C0C5-488C-9CE4-AFAA15319D7E}" dt="2024-12-06T14:48:42.289" v="4730" actId="20577"/>
        <pc:sldMkLst>
          <pc:docMk/>
          <pc:sldMk cId="347642494" sldId="294"/>
        </pc:sldMkLst>
        <pc:spChg chg="mod">
          <ac:chgData name="McLaughlin, Joseph P." userId="84fc8314-c930-4dd3-bedc-340ab46a9fb0" providerId="ADAL" clId="{C8CA8FA4-C0C5-488C-9CE4-AFAA15319D7E}" dt="2024-12-06T14:48:03.115" v="4718"/>
          <ac:spMkLst>
            <pc:docMk/>
            <pc:sldMk cId="347642494" sldId="294"/>
            <ac:spMk id="2" creationId="{00667540-9E33-0AE7-6873-35DDC1EA12D4}"/>
          </ac:spMkLst>
        </pc:spChg>
        <pc:spChg chg="mod">
          <ac:chgData name="McLaughlin, Joseph P." userId="84fc8314-c930-4dd3-bedc-340ab46a9fb0" providerId="ADAL" clId="{C8CA8FA4-C0C5-488C-9CE4-AFAA15319D7E}" dt="2024-12-06T14:48:42.289" v="4730" actId="20577"/>
          <ac:spMkLst>
            <pc:docMk/>
            <pc:sldMk cId="347642494" sldId="294"/>
            <ac:spMk id="3" creationId="{1A74EDC2-6774-7E35-857F-ED4A2DEED9E3}"/>
          </ac:spMkLst>
        </pc:spChg>
      </pc:sldChg>
      <pc:sldChg chg="addSp new">
        <pc:chgData name="McLaughlin, Joseph P." userId="84fc8314-c930-4dd3-bedc-340ab46a9fb0" providerId="ADAL" clId="{C8CA8FA4-C0C5-488C-9CE4-AFAA15319D7E}" dt="2024-12-06T14:50:31.331" v="4732"/>
        <pc:sldMkLst>
          <pc:docMk/>
          <pc:sldMk cId="2291629243" sldId="295"/>
        </pc:sldMkLst>
        <pc:picChg chg="add">
          <ac:chgData name="McLaughlin, Joseph P." userId="84fc8314-c930-4dd3-bedc-340ab46a9fb0" providerId="ADAL" clId="{C8CA8FA4-C0C5-488C-9CE4-AFAA15319D7E}" dt="2024-12-06T14:50:31.331" v="4732"/>
          <ac:picMkLst>
            <pc:docMk/>
            <pc:sldMk cId="2291629243" sldId="295"/>
            <ac:picMk id="3074" creationId="{89293B7F-2B49-1839-A67D-37025CA5868F}"/>
          </ac:picMkLst>
        </pc:picChg>
      </pc:sldChg>
      <pc:sldChg chg="addSp modSp new mod setBg">
        <pc:chgData name="McLaughlin, Joseph P." userId="84fc8314-c930-4dd3-bedc-340ab46a9fb0" providerId="ADAL" clId="{C8CA8FA4-C0C5-488C-9CE4-AFAA15319D7E}" dt="2024-12-06T15:02:07.536" v="4758" actId="26606"/>
        <pc:sldMkLst>
          <pc:docMk/>
          <pc:sldMk cId="790056804" sldId="296"/>
        </pc:sldMkLst>
        <pc:spChg chg="add">
          <ac:chgData name="McLaughlin, Joseph P." userId="84fc8314-c930-4dd3-bedc-340ab46a9fb0" providerId="ADAL" clId="{C8CA8FA4-C0C5-488C-9CE4-AFAA15319D7E}" dt="2024-12-06T15:02:07.536" v="4758" actId="26606"/>
          <ac:spMkLst>
            <pc:docMk/>
            <pc:sldMk cId="790056804" sldId="296"/>
            <ac:spMk id="5133" creationId="{6742736B-1326-450B-9240-348937388E6A}"/>
          </ac:spMkLst>
        </pc:spChg>
        <pc:picChg chg="add mod ord">
          <ac:chgData name="McLaughlin, Joseph P." userId="84fc8314-c930-4dd3-bedc-340ab46a9fb0" providerId="ADAL" clId="{C8CA8FA4-C0C5-488C-9CE4-AFAA15319D7E}" dt="2024-12-06T15:02:07.536" v="4758" actId="26606"/>
          <ac:picMkLst>
            <pc:docMk/>
            <pc:sldMk cId="790056804" sldId="296"/>
            <ac:picMk id="5122" creationId="{74FAB3DF-F845-B983-1521-40C540235D5F}"/>
          </ac:picMkLst>
        </pc:picChg>
        <pc:picChg chg="add mod">
          <ac:chgData name="McLaughlin, Joseph P." userId="84fc8314-c930-4dd3-bedc-340ab46a9fb0" providerId="ADAL" clId="{C8CA8FA4-C0C5-488C-9CE4-AFAA15319D7E}" dt="2024-12-06T15:02:07.536" v="4758" actId="26606"/>
          <ac:picMkLst>
            <pc:docMk/>
            <pc:sldMk cId="790056804" sldId="296"/>
            <ac:picMk id="5124" creationId="{A20D7AF4-6918-708D-D941-58F4089B5B47}"/>
          </ac:picMkLst>
        </pc:picChg>
        <pc:picChg chg="add mod ord">
          <ac:chgData name="McLaughlin, Joseph P." userId="84fc8314-c930-4dd3-bedc-340ab46a9fb0" providerId="ADAL" clId="{C8CA8FA4-C0C5-488C-9CE4-AFAA15319D7E}" dt="2024-12-06T15:02:07.536" v="4758" actId="26606"/>
          <ac:picMkLst>
            <pc:docMk/>
            <pc:sldMk cId="790056804" sldId="296"/>
            <ac:picMk id="5126" creationId="{E9C56BCD-2577-F9E7-B852-314BDEC7A964}"/>
          </ac:picMkLst>
        </pc:picChg>
        <pc:picChg chg="add mod">
          <ac:chgData name="McLaughlin, Joseph P." userId="84fc8314-c930-4dd3-bedc-340ab46a9fb0" providerId="ADAL" clId="{C8CA8FA4-C0C5-488C-9CE4-AFAA15319D7E}" dt="2024-12-06T15:02:07.536" v="4758" actId="26606"/>
          <ac:picMkLst>
            <pc:docMk/>
            <pc:sldMk cId="790056804" sldId="296"/>
            <ac:picMk id="5128" creationId="{1E983099-C896-3E5B-4CA3-29ED7ABEA4F8}"/>
          </ac:picMkLst>
        </pc:picChg>
      </pc:sldChg>
      <pc:sldChg chg="addSp delSp modSp new mod setBg">
        <pc:chgData name="McLaughlin, Joseph P." userId="84fc8314-c930-4dd3-bedc-340ab46a9fb0" providerId="ADAL" clId="{C8CA8FA4-C0C5-488C-9CE4-AFAA15319D7E}" dt="2024-12-06T16:12:04.803" v="4784" actId="27636"/>
        <pc:sldMkLst>
          <pc:docMk/>
          <pc:sldMk cId="2971723335" sldId="297"/>
        </pc:sldMkLst>
        <pc:spChg chg="mod">
          <ac:chgData name="McLaughlin, Joseph P." userId="84fc8314-c930-4dd3-bedc-340ab46a9fb0" providerId="ADAL" clId="{C8CA8FA4-C0C5-488C-9CE4-AFAA15319D7E}" dt="2024-12-06T16:11:56.887" v="4779" actId="1076"/>
          <ac:spMkLst>
            <pc:docMk/>
            <pc:sldMk cId="2971723335" sldId="297"/>
            <ac:spMk id="2" creationId="{5BE70922-05D6-2AA8-D4AF-721F7B0288E2}"/>
          </ac:spMkLst>
        </pc:spChg>
        <pc:spChg chg="add del mod">
          <ac:chgData name="McLaughlin, Joseph P." userId="84fc8314-c930-4dd3-bedc-340ab46a9fb0" providerId="ADAL" clId="{C8CA8FA4-C0C5-488C-9CE4-AFAA15319D7E}" dt="2024-12-06T16:12:04.803" v="4784" actId="27636"/>
          <ac:spMkLst>
            <pc:docMk/>
            <pc:sldMk cId="2971723335" sldId="297"/>
            <ac:spMk id="3" creationId="{A33B8026-6C3C-8816-DEC8-00462508609F}"/>
          </ac:spMkLst>
        </pc:spChg>
        <pc:grpChg chg="add">
          <ac:chgData name="McLaughlin, Joseph P." userId="84fc8314-c930-4dd3-bedc-340ab46a9fb0" providerId="ADAL" clId="{C8CA8FA4-C0C5-488C-9CE4-AFAA15319D7E}" dt="2024-12-06T16:11:48.378" v="4776" actId="26606"/>
          <ac:grpSpMkLst>
            <pc:docMk/>
            <pc:sldMk cId="2971723335" sldId="297"/>
            <ac:grpSpMk id="6152" creationId="{6258F736-B256-8039-9DC6-F4E49A5C5AD5}"/>
          </ac:grpSpMkLst>
        </pc:grpChg>
        <pc:picChg chg="add mod">
          <ac:chgData name="McLaughlin, Joseph P." userId="84fc8314-c930-4dd3-bedc-340ab46a9fb0" providerId="ADAL" clId="{C8CA8FA4-C0C5-488C-9CE4-AFAA15319D7E}" dt="2024-12-06T16:11:48.378" v="4776" actId="26606"/>
          <ac:picMkLst>
            <pc:docMk/>
            <pc:sldMk cId="2971723335" sldId="297"/>
            <ac:picMk id="6147" creationId="{99874EEE-1301-6B54-86DA-D67111F49D77}"/>
          </ac:picMkLst>
        </pc:picChg>
      </pc:sldChg>
      <pc:sldChg chg="addSp modSp new mod setBg modNotesTx">
        <pc:chgData name="McLaughlin, Joseph P." userId="84fc8314-c930-4dd3-bedc-340ab46a9fb0" providerId="ADAL" clId="{C8CA8FA4-C0C5-488C-9CE4-AFAA15319D7E}" dt="2024-12-06T16:24:36.740" v="4984" actId="20577"/>
        <pc:sldMkLst>
          <pc:docMk/>
          <pc:sldMk cId="1353536347" sldId="298"/>
        </pc:sldMkLst>
        <pc:spChg chg="add">
          <ac:chgData name="McLaughlin, Joseph P." userId="84fc8314-c930-4dd3-bedc-340ab46a9fb0" providerId="ADAL" clId="{C8CA8FA4-C0C5-488C-9CE4-AFAA15319D7E}" dt="2024-12-06T16:20:58.465" v="4789" actId="26606"/>
          <ac:spMkLst>
            <pc:docMk/>
            <pc:sldMk cId="1353536347" sldId="298"/>
            <ac:spMk id="7179" creationId="{7F23EF37-19EC-4973-A7AF-4BBF68646D7D}"/>
          </ac:spMkLst>
        </pc:spChg>
        <pc:picChg chg="add mod ord">
          <ac:chgData name="McLaughlin, Joseph P." userId="84fc8314-c930-4dd3-bedc-340ab46a9fb0" providerId="ADAL" clId="{C8CA8FA4-C0C5-488C-9CE4-AFAA15319D7E}" dt="2024-12-06T16:20:58.465" v="4789" actId="26606"/>
          <ac:picMkLst>
            <pc:docMk/>
            <pc:sldMk cId="1353536347" sldId="298"/>
            <ac:picMk id="7170" creationId="{97675DFD-77C4-F8A9-BFE9-BDE2478B8217}"/>
          </ac:picMkLst>
        </pc:picChg>
        <pc:picChg chg="add mod">
          <ac:chgData name="McLaughlin, Joseph P." userId="84fc8314-c930-4dd3-bedc-340ab46a9fb0" providerId="ADAL" clId="{C8CA8FA4-C0C5-488C-9CE4-AFAA15319D7E}" dt="2024-12-06T16:20:58.465" v="4789" actId="26606"/>
          <ac:picMkLst>
            <pc:docMk/>
            <pc:sldMk cId="1353536347" sldId="298"/>
            <ac:picMk id="7172" creationId="{7F0561AD-7F47-0C83-FC62-A2BCD6EABA10}"/>
          </ac:picMkLst>
        </pc:picChg>
        <pc:picChg chg="add mod">
          <ac:chgData name="McLaughlin, Joseph P." userId="84fc8314-c930-4dd3-bedc-340ab46a9fb0" providerId="ADAL" clId="{C8CA8FA4-C0C5-488C-9CE4-AFAA15319D7E}" dt="2024-12-06T16:20:58.465" v="4789" actId="26606"/>
          <ac:picMkLst>
            <pc:docMk/>
            <pc:sldMk cId="1353536347" sldId="298"/>
            <ac:picMk id="7174" creationId="{F6EB811E-A4F5-0746-406F-C2BF58577192}"/>
          </ac:picMkLst>
        </pc:picChg>
      </pc:sldChg>
      <pc:sldChg chg="addSp delSp modSp new mod setBg">
        <pc:chgData name="McLaughlin, Joseph P." userId="84fc8314-c930-4dd3-bedc-340ab46a9fb0" providerId="ADAL" clId="{C8CA8FA4-C0C5-488C-9CE4-AFAA15319D7E}" dt="2024-12-06T16:29:32.528" v="5043" actId="14100"/>
        <pc:sldMkLst>
          <pc:docMk/>
          <pc:sldMk cId="4228546598" sldId="299"/>
        </pc:sldMkLst>
        <pc:spChg chg="mod">
          <ac:chgData name="McLaughlin, Joseph P." userId="84fc8314-c930-4dd3-bedc-340ab46a9fb0" providerId="ADAL" clId="{C8CA8FA4-C0C5-488C-9CE4-AFAA15319D7E}" dt="2024-12-06T16:29:21.005" v="5041" actId="26606"/>
          <ac:spMkLst>
            <pc:docMk/>
            <pc:sldMk cId="4228546598" sldId="299"/>
            <ac:spMk id="2" creationId="{AA2821ED-A060-A047-DD9D-97318213674B}"/>
          </ac:spMkLst>
        </pc:spChg>
        <pc:spChg chg="add del mod">
          <ac:chgData name="McLaughlin, Joseph P." userId="84fc8314-c930-4dd3-bedc-340ab46a9fb0" providerId="ADAL" clId="{C8CA8FA4-C0C5-488C-9CE4-AFAA15319D7E}" dt="2024-12-06T16:29:21.005" v="5041" actId="26606"/>
          <ac:spMkLst>
            <pc:docMk/>
            <pc:sldMk cId="4228546598" sldId="299"/>
            <ac:spMk id="3" creationId="{51744218-4F1C-151F-6D7D-4C0D5601B963}"/>
          </ac:spMkLst>
        </pc:spChg>
        <pc:spChg chg="add">
          <ac:chgData name="McLaughlin, Joseph P." userId="84fc8314-c930-4dd3-bedc-340ab46a9fb0" providerId="ADAL" clId="{C8CA8FA4-C0C5-488C-9CE4-AFAA15319D7E}" dt="2024-12-06T16:29:21.005" v="5041" actId="26606"/>
          <ac:spMkLst>
            <pc:docMk/>
            <pc:sldMk cId="4228546598" sldId="299"/>
            <ac:spMk id="8203" creationId="{352BEC0E-22F8-46D0-9632-375DB541B06C}"/>
          </ac:spMkLst>
        </pc:spChg>
        <pc:spChg chg="add">
          <ac:chgData name="McLaughlin, Joseph P." userId="84fc8314-c930-4dd3-bedc-340ab46a9fb0" providerId="ADAL" clId="{C8CA8FA4-C0C5-488C-9CE4-AFAA15319D7E}" dt="2024-12-06T16:29:21.005" v="5041" actId="26606"/>
          <ac:spMkLst>
            <pc:docMk/>
            <pc:sldMk cId="4228546598" sldId="299"/>
            <ac:spMk id="8205" creationId="{3FCFB1DE-0B7E-48CC-BA90-B2AB0889F9D6}"/>
          </ac:spMkLst>
        </pc:spChg>
        <pc:picChg chg="add mod ord">
          <ac:chgData name="McLaughlin, Joseph P." userId="84fc8314-c930-4dd3-bedc-340ab46a9fb0" providerId="ADAL" clId="{C8CA8FA4-C0C5-488C-9CE4-AFAA15319D7E}" dt="2024-12-06T16:29:21.005" v="5041" actId="26606"/>
          <ac:picMkLst>
            <pc:docMk/>
            <pc:sldMk cId="4228546598" sldId="299"/>
            <ac:picMk id="8195" creationId="{B8F63700-4A61-58FA-0011-434FDB5D2083}"/>
          </ac:picMkLst>
        </pc:picChg>
        <pc:picChg chg="add mod">
          <ac:chgData name="McLaughlin, Joseph P." userId="84fc8314-c930-4dd3-bedc-340ab46a9fb0" providerId="ADAL" clId="{C8CA8FA4-C0C5-488C-9CE4-AFAA15319D7E}" dt="2024-12-06T16:29:32.528" v="5043" actId="14100"/>
          <ac:picMkLst>
            <pc:docMk/>
            <pc:sldMk cId="4228546598" sldId="299"/>
            <ac:picMk id="8201" creationId="{6383A16F-01BF-2F1C-0767-84F5773E0E9D}"/>
          </ac:picMkLst>
        </pc:picChg>
      </pc:sldChg>
      <pc:sldChg chg="modSp new mod">
        <pc:chgData name="McLaughlin, Joseph P." userId="84fc8314-c930-4dd3-bedc-340ab46a9fb0" providerId="ADAL" clId="{C8CA8FA4-C0C5-488C-9CE4-AFAA15319D7E}" dt="2024-12-06T16:34:40.989" v="5086" actId="20577"/>
        <pc:sldMkLst>
          <pc:docMk/>
          <pc:sldMk cId="1428191888" sldId="300"/>
        </pc:sldMkLst>
        <pc:spChg chg="mod">
          <ac:chgData name="McLaughlin, Joseph P." userId="84fc8314-c930-4dd3-bedc-340ab46a9fb0" providerId="ADAL" clId="{C8CA8FA4-C0C5-488C-9CE4-AFAA15319D7E}" dt="2024-12-06T16:34:40.989" v="5086" actId="20577"/>
          <ac:spMkLst>
            <pc:docMk/>
            <pc:sldMk cId="1428191888" sldId="300"/>
            <ac:spMk id="2" creationId="{ADCAFEDD-63F3-84FC-33B9-DF2D03EC694C}"/>
          </ac:spMkLst>
        </pc:spChg>
        <pc:spChg chg="mod">
          <ac:chgData name="McLaughlin, Joseph P." userId="84fc8314-c930-4dd3-bedc-340ab46a9fb0" providerId="ADAL" clId="{C8CA8FA4-C0C5-488C-9CE4-AFAA15319D7E}" dt="2024-12-06T16:34:29.578" v="5057" actId="20577"/>
          <ac:spMkLst>
            <pc:docMk/>
            <pc:sldMk cId="1428191888" sldId="300"/>
            <ac:spMk id="3" creationId="{04C15171-21D9-E59B-EFB9-1DFD811E9DC5}"/>
          </ac:spMkLst>
        </pc:spChg>
      </pc:sldChg>
      <pc:sldChg chg="addSp modSp new mod setBg modNotesTx">
        <pc:chgData name="McLaughlin, Joseph P." userId="84fc8314-c930-4dd3-bedc-340ab46a9fb0" providerId="ADAL" clId="{C8CA8FA4-C0C5-488C-9CE4-AFAA15319D7E}" dt="2024-12-11T12:02:45.086" v="6013" actId="20577"/>
        <pc:sldMkLst>
          <pc:docMk/>
          <pc:sldMk cId="1200909503" sldId="301"/>
        </pc:sldMkLst>
        <pc:spChg chg="add">
          <ac:chgData name="McLaughlin, Joseph P." userId="84fc8314-c930-4dd3-bedc-340ab46a9fb0" providerId="ADAL" clId="{C8CA8FA4-C0C5-488C-9CE4-AFAA15319D7E}" dt="2024-12-10T14:31:04.439" v="5470" actId="26606"/>
          <ac:spMkLst>
            <pc:docMk/>
            <pc:sldMk cId="1200909503" sldId="301"/>
            <ac:spMk id="3079" creationId="{AB8C311F-7253-4AED-9701-7FC0708C41C7}"/>
          </ac:spMkLst>
        </pc:spChg>
        <pc:spChg chg="add">
          <ac:chgData name="McLaughlin, Joseph P." userId="84fc8314-c930-4dd3-bedc-340ab46a9fb0" providerId="ADAL" clId="{C8CA8FA4-C0C5-488C-9CE4-AFAA15319D7E}" dt="2024-12-10T14:31:04.439" v="5470" actId="26606"/>
          <ac:spMkLst>
            <pc:docMk/>
            <pc:sldMk cId="1200909503" sldId="301"/>
            <ac:spMk id="3081" creationId="{E2384209-CB15-4CDF-9D31-C44FD9A3F20D}"/>
          </ac:spMkLst>
        </pc:spChg>
        <pc:spChg chg="add">
          <ac:chgData name="McLaughlin, Joseph P." userId="84fc8314-c930-4dd3-bedc-340ab46a9fb0" providerId="ADAL" clId="{C8CA8FA4-C0C5-488C-9CE4-AFAA15319D7E}" dt="2024-12-10T14:31:04.439" v="5470" actId="26606"/>
          <ac:spMkLst>
            <pc:docMk/>
            <pc:sldMk cId="1200909503" sldId="301"/>
            <ac:spMk id="3083" creationId="{2633B3B5-CC90-43F0-8714-D31D1F3F0209}"/>
          </ac:spMkLst>
        </pc:spChg>
        <pc:spChg chg="add">
          <ac:chgData name="McLaughlin, Joseph P." userId="84fc8314-c930-4dd3-bedc-340ab46a9fb0" providerId="ADAL" clId="{C8CA8FA4-C0C5-488C-9CE4-AFAA15319D7E}" dt="2024-12-10T14:31:04.439" v="5470" actId="26606"/>
          <ac:spMkLst>
            <pc:docMk/>
            <pc:sldMk cId="1200909503" sldId="301"/>
            <ac:spMk id="3085" creationId="{A8D57A06-A426-446D-B02C-A2DC6B62E45E}"/>
          </ac:spMkLst>
        </pc:spChg>
        <pc:picChg chg="add mod">
          <ac:chgData name="McLaughlin, Joseph P." userId="84fc8314-c930-4dd3-bedc-340ab46a9fb0" providerId="ADAL" clId="{C8CA8FA4-C0C5-488C-9CE4-AFAA15319D7E}" dt="2024-12-10T14:31:04.439" v="5470" actId="26606"/>
          <ac:picMkLst>
            <pc:docMk/>
            <pc:sldMk cId="1200909503" sldId="301"/>
            <ac:picMk id="3074" creationId="{D7CF6967-A86E-A968-3F82-DBBB116EDC55}"/>
          </ac:picMkLst>
        </pc:picChg>
      </pc:sldChg>
      <pc:sldChg chg="addSp modSp new mod setBg modNotesTx">
        <pc:chgData name="McLaughlin, Joseph P." userId="84fc8314-c930-4dd3-bedc-340ab46a9fb0" providerId="ADAL" clId="{C8CA8FA4-C0C5-488C-9CE4-AFAA15319D7E}" dt="2024-12-11T12:03:26.207" v="6076" actId="20577"/>
        <pc:sldMkLst>
          <pc:docMk/>
          <pc:sldMk cId="1187782609" sldId="302"/>
        </pc:sldMkLst>
        <pc:spChg chg="add">
          <ac:chgData name="McLaughlin, Joseph P." userId="84fc8314-c930-4dd3-bedc-340ab46a9fb0" providerId="ADAL" clId="{C8CA8FA4-C0C5-488C-9CE4-AFAA15319D7E}" dt="2024-12-10T14:25:58.287" v="5464" actId="26606"/>
          <ac:spMkLst>
            <pc:docMk/>
            <pc:sldMk cId="1187782609" sldId="302"/>
            <ac:spMk id="1037" creationId="{E8DC6FCD-811B-436E-9FEE-FC957486CD7E}"/>
          </ac:spMkLst>
        </pc:spChg>
        <pc:picChg chg="add mod">
          <ac:chgData name="McLaughlin, Joseph P." userId="84fc8314-c930-4dd3-bedc-340ab46a9fb0" providerId="ADAL" clId="{C8CA8FA4-C0C5-488C-9CE4-AFAA15319D7E}" dt="2024-12-10T14:25:58.287" v="5464" actId="26606"/>
          <ac:picMkLst>
            <pc:docMk/>
            <pc:sldMk cId="1187782609" sldId="302"/>
            <ac:picMk id="1026" creationId="{7D01D655-6B17-387E-F89D-42464B329870}"/>
          </ac:picMkLst>
        </pc:picChg>
        <pc:picChg chg="add mod">
          <ac:chgData name="McLaughlin, Joseph P." userId="84fc8314-c930-4dd3-bedc-340ab46a9fb0" providerId="ADAL" clId="{C8CA8FA4-C0C5-488C-9CE4-AFAA15319D7E}" dt="2024-12-10T14:25:58.287" v="5464" actId="26606"/>
          <ac:picMkLst>
            <pc:docMk/>
            <pc:sldMk cId="1187782609" sldId="302"/>
            <ac:picMk id="1028" creationId="{EA41D3D9-B181-49E8-4F28-DDCE150D1B6F}"/>
          </ac:picMkLst>
        </pc:picChg>
        <pc:picChg chg="add mod ord">
          <ac:chgData name="McLaughlin, Joseph P." userId="84fc8314-c930-4dd3-bedc-340ab46a9fb0" providerId="ADAL" clId="{C8CA8FA4-C0C5-488C-9CE4-AFAA15319D7E}" dt="2024-12-10T14:25:58.287" v="5464" actId="26606"/>
          <ac:picMkLst>
            <pc:docMk/>
            <pc:sldMk cId="1187782609" sldId="302"/>
            <ac:picMk id="1030" creationId="{8992A611-B280-431D-3A07-288D2C9E660D}"/>
          </ac:picMkLst>
        </pc:picChg>
        <pc:picChg chg="add mod ord">
          <ac:chgData name="McLaughlin, Joseph P." userId="84fc8314-c930-4dd3-bedc-340ab46a9fb0" providerId="ADAL" clId="{C8CA8FA4-C0C5-488C-9CE4-AFAA15319D7E}" dt="2024-12-10T14:25:58.287" v="5464" actId="26606"/>
          <ac:picMkLst>
            <pc:docMk/>
            <pc:sldMk cId="1187782609" sldId="302"/>
            <ac:picMk id="1032" creationId="{69C7E3B6-2168-3164-A341-EF2662FBA6A8}"/>
          </ac:picMkLst>
        </pc:picChg>
      </pc:sldChg>
      <pc:sldChg chg="modSp new mod">
        <pc:chgData name="McLaughlin, Joseph P." userId="84fc8314-c930-4dd3-bedc-340ab46a9fb0" providerId="ADAL" clId="{C8CA8FA4-C0C5-488C-9CE4-AFAA15319D7E}" dt="2024-12-10T13:06:04.494" v="5459" actId="20577"/>
        <pc:sldMkLst>
          <pc:docMk/>
          <pc:sldMk cId="2917764088" sldId="303"/>
        </pc:sldMkLst>
        <pc:spChg chg="mod">
          <ac:chgData name="McLaughlin, Joseph P." userId="84fc8314-c930-4dd3-bedc-340ab46a9fb0" providerId="ADAL" clId="{C8CA8FA4-C0C5-488C-9CE4-AFAA15319D7E}" dt="2024-12-10T13:06:04.494" v="5459" actId="20577"/>
          <ac:spMkLst>
            <pc:docMk/>
            <pc:sldMk cId="2917764088" sldId="303"/>
            <ac:spMk id="2" creationId="{EF3128CE-65CF-6783-F395-39930AF5642E}"/>
          </ac:spMkLst>
        </pc:spChg>
        <pc:spChg chg="mod">
          <ac:chgData name="McLaughlin, Joseph P." userId="84fc8314-c930-4dd3-bedc-340ab46a9fb0" providerId="ADAL" clId="{C8CA8FA4-C0C5-488C-9CE4-AFAA15319D7E}" dt="2024-12-06T16:35:32.233" v="5100" actId="20577"/>
          <ac:spMkLst>
            <pc:docMk/>
            <pc:sldMk cId="2917764088" sldId="303"/>
            <ac:spMk id="3" creationId="{3EC30D4F-D0E4-D33B-1900-FD6683F0D4CE}"/>
          </ac:spMkLst>
        </pc:spChg>
      </pc:sldChg>
      <pc:sldChg chg="addSp modSp new mod setBg modNotesTx">
        <pc:chgData name="McLaughlin, Joseph P." userId="84fc8314-c930-4dd3-bedc-340ab46a9fb0" providerId="ADAL" clId="{C8CA8FA4-C0C5-488C-9CE4-AFAA15319D7E}" dt="2024-12-11T12:04:12.027" v="6142" actId="20577"/>
        <pc:sldMkLst>
          <pc:docMk/>
          <pc:sldMk cId="4240317556" sldId="304"/>
        </pc:sldMkLst>
        <pc:spChg chg="add">
          <ac:chgData name="McLaughlin, Joseph P." userId="84fc8314-c930-4dd3-bedc-340ab46a9fb0" providerId="ADAL" clId="{C8CA8FA4-C0C5-488C-9CE4-AFAA15319D7E}" dt="2024-12-10T14:27:40.850" v="5468" actId="26606"/>
          <ac:spMkLst>
            <pc:docMk/>
            <pc:sldMk cId="4240317556" sldId="304"/>
            <ac:spMk id="2059" creationId="{799448F2-0E5B-42DA-B2D1-11A14E947BD4}"/>
          </ac:spMkLst>
        </pc:spChg>
        <pc:spChg chg="add">
          <ac:chgData name="McLaughlin, Joseph P." userId="84fc8314-c930-4dd3-bedc-340ab46a9fb0" providerId="ADAL" clId="{C8CA8FA4-C0C5-488C-9CE4-AFAA15319D7E}" dt="2024-12-10T14:27:40.850" v="5468" actId="26606"/>
          <ac:spMkLst>
            <pc:docMk/>
            <pc:sldMk cId="4240317556" sldId="304"/>
            <ac:spMk id="2061" creationId="{4E8A7552-20E1-4F34-ADAB-C1DB6634D47E}"/>
          </ac:spMkLst>
        </pc:spChg>
        <pc:picChg chg="add mod ord">
          <ac:chgData name="McLaughlin, Joseph P." userId="84fc8314-c930-4dd3-bedc-340ab46a9fb0" providerId="ADAL" clId="{C8CA8FA4-C0C5-488C-9CE4-AFAA15319D7E}" dt="2024-12-10T14:27:40.850" v="5468" actId="26606"/>
          <ac:picMkLst>
            <pc:docMk/>
            <pc:sldMk cId="4240317556" sldId="304"/>
            <ac:picMk id="2050" creationId="{92BF4FC1-F893-B154-4913-B0A06DE0E845}"/>
          </ac:picMkLst>
        </pc:picChg>
        <pc:picChg chg="add mod ord">
          <ac:chgData name="McLaughlin, Joseph P." userId="84fc8314-c930-4dd3-bedc-340ab46a9fb0" providerId="ADAL" clId="{C8CA8FA4-C0C5-488C-9CE4-AFAA15319D7E}" dt="2024-12-10T14:27:40.850" v="5468" actId="26606"/>
          <ac:picMkLst>
            <pc:docMk/>
            <pc:sldMk cId="4240317556" sldId="304"/>
            <ac:picMk id="2052" creationId="{D0A52FA5-9BB3-737B-C227-3791C11C1BF4}"/>
          </ac:picMkLst>
        </pc:picChg>
        <pc:picChg chg="add mod">
          <ac:chgData name="McLaughlin, Joseph P." userId="84fc8314-c930-4dd3-bedc-340ab46a9fb0" providerId="ADAL" clId="{C8CA8FA4-C0C5-488C-9CE4-AFAA15319D7E}" dt="2024-12-10T14:27:40.850" v="5468" actId="26606"/>
          <ac:picMkLst>
            <pc:docMk/>
            <pc:sldMk cId="4240317556" sldId="304"/>
            <ac:picMk id="2054" creationId="{F59D8B6D-ADE9-DFD2-3984-835C0DCDA5EF}"/>
          </ac:picMkLst>
        </pc:picChg>
      </pc:sldChg>
      <pc:sldChg chg="addSp modSp new del mod setBg">
        <pc:chgData name="McLaughlin, Joseph P." userId="84fc8314-c930-4dd3-bedc-340ab46a9fb0" providerId="ADAL" clId="{C8CA8FA4-C0C5-488C-9CE4-AFAA15319D7E}" dt="2024-12-11T12:05:07.465" v="6143" actId="47"/>
        <pc:sldMkLst>
          <pc:docMk/>
          <pc:sldMk cId="2355088464" sldId="305"/>
        </pc:sldMkLst>
      </pc:sldChg>
      <pc:sldChg chg="addSp delSp modSp new mod setBg">
        <pc:chgData name="McLaughlin, Joseph P." userId="84fc8314-c930-4dd3-bedc-340ab46a9fb0" providerId="ADAL" clId="{C8CA8FA4-C0C5-488C-9CE4-AFAA15319D7E}" dt="2024-12-10T16:58:10.442" v="5474" actId="20577"/>
        <pc:sldMkLst>
          <pc:docMk/>
          <pc:sldMk cId="532236351" sldId="306"/>
        </pc:sldMkLst>
        <pc:spChg chg="mod">
          <ac:chgData name="McLaughlin, Joseph P." userId="84fc8314-c930-4dd3-bedc-340ab46a9fb0" providerId="ADAL" clId="{C8CA8FA4-C0C5-488C-9CE4-AFAA15319D7E}" dt="2024-12-10T13:03:35.939" v="5442" actId="26606"/>
          <ac:spMkLst>
            <pc:docMk/>
            <pc:sldMk cId="532236351" sldId="306"/>
            <ac:spMk id="2" creationId="{28DC55DF-878B-C3DD-0764-E7D966532601}"/>
          </ac:spMkLst>
        </pc:spChg>
        <pc:spChg chg="add del mod">
          <ac:chgData name="McLaughlin, Joseph P." userId="84fc8314-c930-4dd3-bedc-340ab46a9fb0" providerId="ADAL" clId="{C8CA8FA4-C0C5-488C-9CE4-AFAA15319D7E}" dt="2024-12-10T13:03:35.939" v="5442" actId="26606"/>
          <ac:spMkLst>
            <pc:docMk/>
            <pc:sldMk cId="532236351" sldId="306"/>
            <ac:spMk id="3" creationId="{64135A95-06E5-66F4-577A-E651EAD92BD0}"/>
          </ac:spMkLst>
        </pc:spChg>
        <pc:spChg chg="add">
          <ac:chgData name="McLaughlin, Joseph P." userId="84fc8314-c930-4dd3-bedc-340ab46a9fb0" providerId="ADAL" clId="{C8CA8FA4-C0C5-488C-9CE4-AFAA15319D7E}" dt="2024-12-10T13:03:35.939" v="5442" actId="26606"/>
          <ac:spMkLst>
            <pc:docMk/>
            <pc:sldMk cId="532236351" sldId="306"/>
            <ac:spMk id="9" creationId="{BACC6370-2D7E-4714-9D71-7542949D7D5D}"/>
          </ac:spMkLst>
        </pc:spChg>
        <pc:spChg chg="add del">
          <ac:chgData name="McLaughlin, Joseph P." userId="84fc8314-c930-4dd3-bedc-340ab46a9fb0" providerId="ADAL" clId="{C8CA8FA4-C0C5-488C-9CE4-AFAA15319D7E}" dt="2024-12-10T13:03:35.891" v="5441" actId="26606"/>
          <ac:spMkLst>
            <pc:docMk/>
            <pc:sldMk cId="532236351" sldId="306"/>
            <ac:spMk id="10" creationId="{B50AB553-2A96-4A92-96F2-93548E096954}"/>
          </ac:spMkLst>
        </pc:spChg>
        <pc:spChg chg="add">
          <ac:chgData name="McLaughlin, Joseph P." userId="84fc8314-c930-4dd3-bedc-340ab46a9fb0" providerId="ADAL" clId="{C8CA8FA4-C0C5-488C-9CE4-AFAA15319D7E}" dt="2024-12-10T13:03:35.939" v="5442" actId="26606"/>
          <ac:spMkLst>
            <pc:docMk/>
            <pc:sldMk cId="532236351" sldId="306"/>
            <ac:spMk id="11" creationId="{256B2C21-A230-48C0-8DF1-C46611373C44}"/>
          </ac:spMkLst>
        </pc:spChg>
        <pc:spChg chg="add">
          <ac:chgData name="McLaughlin, Joseph P." userId="84fc8314-c930-4dd3-bedc-340ab46a9fb0" providerId="ADAL" clId="{C8CA8FA4-C0C5-488C-9CE4-AFAA15319D7E}" dt="2024-12-10T13:03:35.939" v="5442" actId="26606"/>
          <ac:spMkLst>
            <pc:docMk/>
            <pc:sldMk cId="532236351" sldId="306"/>
            <ac:spMk id="13" creationId="{3847E18C-932D-4C95-AABA-FEC7C9499AD7}"/>
          </ac:spMkLst>
        </pc:spChg>
        <pc:spChg chg="add">
          <ac:chgData name="McLaughlin, Joseph P." userId="84fc8314-c930-4dd3-bedc-340ab46a9fb0" providerId="ADAL" clId="{C8CA8FA4-C0C5-488C-9CE4-AFAA15319D7E}" dt="2024-12-10T13:03:35.939" v="5442" actId="26606"/>
          <ac:spMkLst>
            <pc:docMk/>
            <pc:sldMk cId="532236351" sldId="306"/>
            <ac:spMk id="15" creationId="{3150CB11-0C61-439E-910F-5787759E72A0}"/>
          </ac:spMkLst>
        </pc:spChg>
        <pc:spChg chg="add">
          <ac:chgData name="McLaughlin, Joseph P." userId="84fc8314-c930-4dd3-bedc-340ab46a9fb0" providerId="ADAL" clId="{C8CA8FA4-C0C5-488C-9CE4-AFAA15319D7E}" dt="2024-12-10T13:03:35.939" v="5442" actId="26606"/>
          <ac:spMkLst>
            <pc:docMk/>
            <pc:sldMk cId="532236351" sldId="306"/>
            <ac:spMk id="17" creationId="{43F8A58B-5155-44CE-A5FF-7647B47D0A7A}"/>
          </ac:spMkLst>
        </pc:spChg>
        <pc:spChg chg="add">
          <ac:chgData name="McLaughlin, Joseph P." userId="84fc8314-c930-4dd3-bedc-340ab46a9fb0" providerId="ADAL" clId="{C8CA8FA4-C0C5-488C-9CE4-AFAA15319D7E}" dt="2024-12-10T13:03:35.939" v="5442" actId="26606"/>
          <ac:spMkLst>
            <pc:docMk/>
            <pc:sldMk cId="532236351" sldId="306"/>
            <ac:spMk id="19" creationId="{443F2ACA-E6D6-4028-82DD-F03C262D5DE6}"/>
          </ac:spMkLst>
        </pc:spChg>
        <pc:graphicFrameChg chg="add del">
          <ac:chgData name="McLaughlin, Joseph P." userId="84fc8314-c930-4dd3-bedc-340ab46a9fb0" providerId="ADAL" clId="{C8CA8FA4-C0C5-488C-9CE4-AFAA15319D7E}" dt="2024-12-10T13:03:35.891" v="5441" actId="26606"/>
          <ac:graphicFrameMkLst>
            <pc:docMk/>
            <pc:sldMk cId="532236351" sldId="306"/>
            <ac:graphicFrameMk id="5" creationId="{D6410A91-0613-B425-25AA-B8638F4E27BD}"/>
          </ac:graphicFrameMkLst>
        </pc:graphicFrameChg>
        <pc:graphicFrameChg chg="add mod">
          <ac:chgData name="McLaughlin, Joseph P." userId="84fc8314-c930-4dd3-bedc-340ab46a9fb0" providerId="ADAL" clId="{C8CA8FA4-C0C5-488C-9CE4-AFAA15319D7E}" dt="2024-12-10T16:58:10.442" v="5474" actId="20577"/>
          <ac:graphicFrameMkLst>
            <pc:docMk/>
            <pc:sldMk cId="532236351" sldId="306"/>
            <ac:graphicFrameMk id="12" creationId="{DC28B7CA-FC20-BE15-690A-79A42195DB8E}"/>
          </ac:graphicFrameMkLst>
        </pc:graphicFrameChg>
        <pc:picChg chg="add del">
          <ac:chgData name="McLaughlin, Joseph P." userId="84fc8314-c930-4dd3-bedc-340ab46a9fb0" providerId="ADAL" clId="{C8CA8FA4-C0C5-488C-9CE4-AFAA15319D7E}" dt="2024-12-10T13:03:35.891" v="5441" actId="26606"/>
          <ac:picMkLst>
            <pc:docMk/>
            <pc:sldMk cId="532236351" sldId="306"/>
            <ac:picMk id="6" creationId="{2EB9EC89-456C-CB9B-E325-8D09D4CCF5F1}"/>
          </ac:picMkLst>
        </pc:picChg>
      </pc:sldChg>
      <pc:sldChg chg="addSp modSp new mod setBg modNotesTx">
        <pc:chgData name="McLaughlin, Joseph P." userId="84fc8314-c930-4dd3-bedc-340ab46a9fb0" providerId="ADAL" clId="{C8CA8FA4-C0C5-488C-9CE4-AFAA15319D7E}" dt="2024-12-11T12:01:33.475" v="5834" actId="20577"/>
        <pc:sldMkLst>
          <pc:docMk/>
          <pc:sldMk cId="441234212" sldId="307"/>
        </pc:sldMkLst>
        <pc:spChg chg="mod">
          <ac:chgData name="McLaughlin, Joseph P." userId="84fc8314-c930-4dd3-bedc-340ab46a9fb0" providerId="ADAL" clId="{C8CA8FA4-C0C5-488C-9CE4-AFAA15319D7E}" dt="2024-12-11T12:00:20.077" v="5536" actId="26606"/>
          <ac:spMkLst>
            <pc:docMk/>
            <pc:sldMk cId="441234212" sldId="307"/>
            <ac:spMk id="2" creationId="{D70895E0-95B5-38DC-03B1-8590B0D22A47}"/>
          </ac:spMkLst>
        </pc:spChg>
        <pc:spChg chg="mod">
          <ac:chgData name="McLaughlin, Joseph P." userId="84fc8314-c930-4dd3-bedc-340ab46a9fb0" providerId="ADAL" clId="{C8CA8FA4-C0C5-488C-9CE4-AFAA15319D7E}" dt="2024-12-11T12:00:20.077" v="5536" actId="26606"/>
          <ac:spMkLst>
            <pc:docMk/>
            <pc:sldMk cId="441234212" sldId="307"/>
            <ac:spMk id="3" creationId="{8FC962E9-42AD-B34D-4D44-8C400ADCC230}"/>
          </ac:spMkLst>
        </pc:spChg>
        <pc:spChg chg="add">
          <ac:chgData name="McLaughlin, Joseph P." userId="84fc8314-c930-4dd3-bedc-340ab46a9fb0" providerId="ADAL" clId="{C8CA8FA4-C0C5-488C-9CE4-AFAA15319D7E}" dt="2024-12-11T12:00:20.077" v="5536" actId="26606"/>
          <ac:spMkLst>
            <pc:docMk/>
            <pc:sldMk cId="441234212" sldId="307"/>
            <ac:spMk id="1031" creationId="{ECC07320-C2CA-4E29-8481-9D9E143C7788}"/>
          </ac:spMkLst>
        </pc:spChg>
        <pc:spChg chg="add">
          <ac:chgData name="McLaughlin, Joseph P." userId="84fc8314-c930-4dd3-bedc-340ab46a9fb0" providerId="ADAL" clId="{C8CA8FA4-C0C5-488C-9CE4-AFAA15319D7E}" dt="2024-12-11T12:00:20.077" v="5536" actId="26606"/>
          <ac:spMkLst>
            <pc:docMk/>
            <pc:sldMk cId="441234212" sldId="307"/>
            <ac:spMk id="1033" creationId="{178FB36B-5BFE-42CA-BC60-1115E0D95EEC}"/>
          </ac:spMkLst>
        </pc:spChg>
        <pc:picChg chg="add mod ord">
          <ac:chgData name="McLaughlin, Joseph P." userId="84fc8314-c930-4dd3-bedc-340ab46a9fb0" providerId="ADAL" clId="{C8CA8FA4-C0C5-488C-9CE4-AFAA15319D7E}" dt="2024-12-11T12:00:20.077" v="5536" actId="26606"/>
          <ac:picMkLst>
            <pc:docMk/>
            <pc:sldMk cId="441234212" sldId="307"/>
            <ac:picMk id="1026" creationId="{AD4D9D32-2AEC-DD58-611D-A0240624230E}"/>
          </ac:picMkLst>
        </pc:picChg>
      </pc:sldChg>
      <pc:sldChg chg="addSp delSp modSp new mod setBg">
        <pc:chgData name="McLaughlin, Joseph P." userId="84fc8314-c930-4dd3-bedc-340ab46a9fb0" providerId="ADAL" clId="{C8CA8FA4-C0C5-488C-9CE4-AFAA15319D7E}" dt="2024-12-11T12:09:48.462" v="6383" actId="26606"/>
        <pc:sldMkLst>
          <pc:docMk/>
          <pc:sldMk cId="463816511" sldId="308"/>
        </pc:sldMkLst>
        <pc:spChg chg="mod">
          <ac:chgData name="McLaughlin, Joseph P." userId="84fc8314-c930-4dd3-bedc-340ab46a9fb0" providerId="ADAL" clId="{C8CA8FA4-C0C5-488C-9CE4-AFAA15319D7E}" dt="2024-12-11T12:09:48.462" v="6383" actId="26606"/>
          <ac:spMkLst>
            <pc:docMk/>
            <pc:sldMk cId="463816511" sldId="308"/>
            <ac:spMk id="2" creationId="{3F892C96-B592-DC7D-231F-694949636E62}"/>
          </ac:spMkLst>
        </pc:spChg>
        <pc:spChg chg="mod ord">
          <ac:chgData name="McLaughlin, Joseph P." userId="84fc8314-c930-4dd3-bedc-340ab46a9fb0" providerId="ADAL" clId="{C8CA8FA4-C0C5-488C-9CE4-AFAA15319D7E}" dt="2024-12-11T12:09:48.462" v="6383" actId="26606"/>
          <ac:spMkLst>
            <pc:docMk/>
            <pc:sldMk cId="463816511" sldId="308"/>
            <ac:spMk id="3" creationId="{F37145D6-CE22-C545-3815-9F7D7A1F7938}"/>
          </ac:spMkLst>
        </pc:spChg>
        <pc:spChg chg="add del">
          <ac:chgData name="McLaughlin, Joseph P." userId="84fc8314-c930-4dd3-bedc-340ab46a9fb0" providerId="ADAL" clId="{C8CA8FA4-C0C5-488C-9CE4-AFAA15319D7E}" dt="2024-12-11T12:09:48.445" v="6382" actId="26606"/>
          <ac:spMkLst>
            <pc:docMk/>
            <pc:sldMk cId="463816511" sldId="308"/>
            <ac:spMk id="2055" creationId="{D1D34770-47A8-402C-AF23-2B653F2D88C1}"/>
          </ac:spMkLst>
        </pc:spChg>
        <pc:spChg chg="add">
          <ac:chgData name="McLaughlin, Joseph P." userId="84fc8314-c930-4dd3-bedc-340ab46a9fb0" providerId="ADAL" clId="{C8CA8FA4-C0C5-488C-9CE4-AFAA15319D7E}" dt="2024-12-11T12:09:48.462" v="6383" actId="26606"/>
          <ac:spMkLst>
            <pc:docMk/>
            <pc:sldMk cId="463816511" sldId="308"/>
            <ac:spMk id="2057" creationId="{B091B163-7D61-4891-ABCF-5C13D9C418D0}"/>
          </ac:spMkLst>
        </pc:spChg>
        <pc:spChg chg="add">
          <ac:chgData name="McLaughlin, Joseph P." userId="84fc8314-c930-4dd3-bedc-340ab46a9fb0" providerId="ADAL" clId="{C8CA8FA4-C0C5-488C-9CE4-AFAA15319D7E}" dt="2024-12-11T12:09:48.462" v="6383" actId="26606"/>
          <ac:spMkLst>
            <pc:docMk/>
            <pc:sldMk cId="463816511" sldId="308"/>
            <ac:spMk id="2058" creationId="{A2679492-7988-4050-9056-542444452411}"/>
          </ac:spMkLst>
        </pc:spChg>
        <pc:picChg chg="add mod">
          <ac:chgData name="McLaughlin, Joseph P." userId="84fc8314-c930-4dd3-bedc-340ab46a9fb0" providerId="ADAL" clId="{C8CA8FA4-C0C5-488C-9CE4-AFAA15319D7E}" dt="2024-12-11T12:09:48.462" v="6383" actId="26606"/>
          <ac:picMkLst>
            <pc:docMk/>
            <pc:sldMk cId="463816511" sldId="308"/>
            <ac:picMk id="2050" creationId="{C7268531-351A-B4AC-D834-F988DDD91D8E}"/>
          </ac:picMkLst>
        </pc:picChg>
        <pc:cxnChg chg="add">
          <ac:chgData name="McLaughlin, Joseph P." userId="84fc8314-c930-4dd3-bedc-340ab46a9fb0" providerId="ADAL" clId="{C8CA8FA4-C0C5-488C-9CE4-AFAA15319D7E}" dt="2024-12-11T12:09:48.462" v="6383" actId="26606"/>
          <ac:cxnSpMkLst>
            <pc:docMk/>
            <pc:sldMk cId="463816511" sldId="308"/>
            <ac:cxnSpMk id="2059" creationId="{C49DA8F6-BCC1-4447-B54C-57856834B94B}"/>
          </ac:cxnSpMkLst>
        </pc:cxnChg>
      </pc:sldChg>
      <pc:sldChg chg="new del">
        <pc:chgData name="McLaughlin, Joseph P." userId="84fc8314-c930-4dd3-bedc-340ab46a9fb0" providerId="ADAL" clId="{C8CA8FA4-C0C5-488C-9CE4-AFAA15319D7E}" dt="2024-12-11T12:05:14.086" v="6145" actId="680"/>
        <pc:sldMkLst>
          <pc:docMk/>
          <pc:sldMk cId="3037677378" sldId="3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71771-89F4-4535-9300-71EFA43EBEF8}"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604327FC-74FD-4590-B89C-CC75F124DCA8}">
      <dgm:prSet/>
      <dgm:spPr/>
      <dgm:t>
        <a:bodyPr/>
        <a:lstStyle/>
        <a:p>
          <a:r>
            <a:rPr lang="en-US"/>
            <a:t>Clovis-first</a:t>
          </a:r>
        </a:p>
      </dgm:t>
    </dgm:pt>
    <dgm:pt modelId="{0B7B6069-6FD0-404C-AE97-AC1840916764}" type="parTrans" cxnId="{784C7A62-2D3D-4101-83F4-72C86C0B39FF}">
      <dgm:prSet/>
      <dgm:spPr/>
      <dgm:t>
        <a:bodyPr/>
        <a:lstStyle/>
        <a:p>
          <a:endParaRPr lang="en-US"/>
        </a:p>
      </dgm:t>
    </dgm:pt>
    <dgm:pt modelId="{2478A171-8618-4926-91DB-B284098BB84A}" type="sibTrans" cxnId="{784C7A62-2D3D-4101-83F4-72C86C0B39FF}">
      <dgm:prSet/>
      <dgm:spPr/>
      <dgm:t>
        <a:bodyPr/>
        <a:lstStyle/>
        <a:p>
          <a:endParaRPr lang="en-US"/>
        </a:p>
      </dgm:t>
    </dgm:pt>
    <dgm:pt modelId="{A9ABB360-1F9C-48D4-BC54-C7D83F5E5EB9}">
      <dgm:prSet/>
      <dgm:spPr/>
      <dgm:t>
        <a:bodyPr/>
        <a:lstStyle/>
        <a:p>
          <a:r>
            <a:rPr lang="en-US"/>
            <a:t>The Clovis peoples crossed Beringia (Bearing Land Bridge)</a:t>
          </a:r>
        </a:p>
      </dgm:t>
    </dgm:pt>
    <dgm:pt modelId="{92691B36-6F68-4CA8-AD28-546AD96320A2}" type="parTrans" cxnId="{DF845E05-A2EA-4EC7-ABB9-33497583616B}">
      <dgm:prSet/>
      <dgm:spPr/>
      <dgm:t>
        <a:bodyPr/>
        <a:lstStyle/>
        <a:p>
          <a:endParaRPr lang="en-US"/>
        </a:p>
      </dgm:t>
    </dgm:pt>
    <dgm:pt modelId="{836FA590-F893-4FC6-A0E0-A75F5C5CBFAB}" type="sibTrans" cxnId="{DF845E05-A2EA-4EC7-ABB9-33497583616B}">
      <dgm:prSet/>
      <dgm:spPr/>
      <dgm:t>
        <a:bodyPr/>
        <a:lstStyle/>
        <a:p>
          <a:endParaRPr lang="en-US"/>
        </a:p>
      </dgm:t>
    </dgm:pt>
    <dgm:pt modelId="{318B0F7D-E3F3-4165-A066-4E835CBD78F3}">
      <dgm:prSet/>
      <dgm:spPr/>
      <dgm:t>
        <a:bodyPr/>
        <a:lstStyle/>
        <a:p>
          <a:r>
            <a:rPr lang="en-US"/>
            <a:t>This connected Russia with Alaska</a:t>
          </a:r>
        </a:p>
      </dgm:t>
    </dgm:pt>
    <dgm:pt modelId="{E0DA5BF3-0AA3-4A08-BB42-0E9C155AAB73}" type="parTrans" cxnId="{2D0080E7-4213-47DF-A20A-C0D9770C683E}">
      <dgm:prSet/>
      <dgm:spPr/>
      <dgm:t>
        <a:bodyPr/>
        <a:lstStyle/>
        <a:p>
          <a:endParaRPr lang="en-US"/>
        </a:p>
      </dgm:t>
    </dgm:pt>
    <dgm:pt modelId="{A9ED153F-E242-4369-9501-8BAA39059BBE}" type="sibTrans" cxnId="{2D0080E7-4213-47DF-A20A-C0D9770C683E}">
      <dgm:prSet/>
      <dgm:spPr/>
      <dgm:t>
        <a:bodyPr/>
        <a:lstStyle/>
        <a:p>
          <a:endParaRPr lang="en-US"/>
        </a:p>
      </dgm:t>
    </dgm:pt>
    <dgm:pt modelId="{02C103F2-AD9E-47B0-B125-98A4B0DE62BA}">
      <dgm:prSet/>
      <dgm:spPr/>
      <dgm:t>
        <a:bodyPr/>
        <a:lstStyle/>
        <a:p>
          <a:r>
            <a:rPr lang="en-US"/>
            <a:t>Kelp Highway</a:t>
          </a:r>
        </a:p>
      </dgm:t>
    </dgm:pt>
    <dgm:pt modelId="{50867584-1E56-4659-819B-9C354C37A17A}" type="parTrans" cxnId="{0B21C16C-7F6A-462B-A079-310FA19DD186}">
      <dgm:prSet/>
      <dgm:spPr/>
      <dgm:t>
        <a:bodyPr/>
        <a:lstStyle/>
        <a:p>
          <a:endParaRPr lang="en-US"/>
        </a:p>
      </dgm:t>
    </dgm:pt>
    <dgm:pt modelId="{6676DDA5-C578-438C-AADA-F8E9A7FD51E9}" type="sibTrans" cxnId="{0B21C16C-7F6A-462B-A079-310FA19DD186}">
      <dgm:prSet/>
      <dgm:spPr/>
      <dgm:t>
        <a:bodyPr/>
        <a:lstStyle/>
        <a:p>
          <a:endParaRPr lang="en-US"/>
        </a:p>
      </dgm:t>
    </dgm:pt>
    <dgm:pt modelId="{47648984-1962-4EC7-BCA9-B439E21BA55A}">
      <dgm:prSet/>
      <dgm:spPr/>
      <dgm:t>
        <a:bodyPr/>
        <a:lstStyle/>
        <a:p>
          <a:r>
            <a:rPr lang="en-US"/>
            <a:t>Unnamed peoples rode the coastline before to the Clovis peoples crossing</a:t>
          </a:r>
        </a:p>
      </dgm:t>
    </dgm:pt>
    <dgm:pt modelId="{1196D911-86DE-459E-9764-84FC7CED471F}" type="parTrans" cxnId="{D02A305A-990E-4D45-AC4E-679F6AEBE7C3}">
      <dgm:prSet/>
      <dgm:spPr/>
      <dgm:t>
        <a:bodyPr/>
        <a:lstStyle/>
        <a:p>
          <a:endParaRPr lang="en-US"/>
        </a:p>
      </dgm:t>
    </dgm:pt>
    <dgm:pt modelId="{D04C65E7-1EDE-484B-A995-F0D4776CC281}" type="sibTrans" cxnId="{D02A305A-990E-4D45-AC4E-679F6AEBE7C3}">
      <dgm:prSet/>
      <dgm:spPr/>
      <dgm:t>
        <a:bodyPr/>
        <a:lstStyle/>
        <a:p>
          <a:endParaRPr lang="en-US"/>
        </a:p>
      </dgm:t>
    </dgm:pt>
    <dgm:pt modelId="{115A0B52-BAB3-430A-89CE-70173916BAA4}">
      <dgm:prSet/>
      <dgm:spPr/>
      <dgm:t>
        <a:bodyPr/>
        <a:lstStyle/>
        <a:p>
          <a:r>
            <a:rPr lang="en-US"/>
            <a:t>Snacked on kelp and critters during their journey</a:t>
          </a:r>
        </a:p>
      </dgm:t>
    </dgm:pt>
    <dgm:pt modelId="{D84F2066-EAF1-40C4-9C73-B1BF66420972}" type="parTrans" cxnId="{72C21932-DC2B-4510-9E4C-D8E7BEE87C84}">
      <dgm:prSet/>
      <dgm:spPr/>
      <dgm:t>
        <a:bodyPr/>
        <a:lstStyle/>
        <a:p>
          <a:endParaRPr lang="en-US"/>
        </a:p>
      </dgm:t>
    </dgm:pt>
    <dgm:pt modelId="{0CAC3FAA-2C57-43FD-A3CF-BFA54B60C8AC}" type="sibTrans" cxnId="{72C21932-DC2B-4510-9E4C-D8E7BEE87C84}">
      <dgm:prSet/>
      <dgm:spPr/>
      <dgm:t>
        <a:bodyPr/>
        <a:lstStyle/>
        <a:p>
          <a:endParaRPr lang="en-US"/>
        </a:p>
      </dgm:t>
    </dgm:pt>
    <dgm:pt modelId="{EFC6E370-46F2-4C3F-B284-E6DE29596C34}" type="pres">
      <dgm:prSet presAssocID="{DA071771-89F4-4535-9300-71EFA43EBEF8}" presName="Name0" presStyleCnt="0">
        <dgm:presLayoutVars>
          <dgm:dir/>
          <dgm:animLvl val="lvl"/>
          <dgm:resizeHandles val="exact"/>
        </dgm:presLayoutVars>
      </dgm:prSet>
      <dgm:spPr/>
    </dgm:pt>
    <dgm:pt modelId="{05AD33F9-4F26-4F63-A8BA-05EAFBBE9265}" type="pres">
      <dgm:prSet presAssocID="{604327FC-74FD-4590-B89C-CC75F124DCA8}" presName="composite" presStyleCnt="0"/>
      <dgm:spPr/>
    </dgm:pt>
    <dgm:pt modelId="{BFCDCCD1-F340-48EC-AB3F-544D8A58F213}" type="pres">
      <dgm:prSet presAssocID="{604327FC-74FD-4590-B89C-CC75F124DCA8}" presName="parTx" presStyleLbl="alignNode1" presStyleIdx="0" presStyleCnt="2">
        <dgm:presLayoutVars>
          <dgm:chMax val="0"/>
          <dgm:chPref val="0"/>
          <dgm:bulletEnabled val="1"/>
        </dgm:presLayoutVars>
      </dgm:prSet>
      <dgm:spPr/>
    </dgm:pt>
    <dgm:pt modelId="{58A1A26A-10C6-4C51-A7E0-ACC659EB48A6}" type="pres">
      <dgm:prSet presAssocID="{604327FC-74FD-4590-B89C-CC75F124DCA8}" presName="desTx" presStyleLbl="alignAccFollowNode1" presStyleIdx="0" presStyleCnt="2">
        <dgm:presLayoutVars>
          <dgm:bulletEnabled val="1"/>
        </dgm:presLayoutVars>
      </dgm:prSet>
      <dgm:spPr/>
    </dgm:pt>
    <dgm:pt modelId="{96D8CDAA-B0C1-4DF3-AA4F-85A692230040}" type="pres">
      <dgm:prSet presAssocID="{2478A171-8618-4926-91DB-B284098BB84A}" presName="space" presStyleCnt="0"/>
      <dgm:spPr/>
    </dgm:pt>
    <dgm:pt modelId="{CF1C3160-062D-476D-B7AB-BD2CBA81AB4E}" type="pres">
      <dgm:prSet presAssocID="{02C103F2-AD9E-47B0-B125-98A4B0DE62BA}" presName="composite" presStyleCnt="0"/>
      <dgm:spPr/>
    </dgm:pt>
    <dgm:pt modelId="{E5F05E09-0993-4979-B201-5D543DC58F7B}" type="pres">
      <dgm:prSet presAssocID="{02C103F2-AD9E-47B0-B125-98A4B0DE62BA}" presName="parTx" presStyleLbl="alignNode1" presStyleIdx="1" presStyleCnt="2">
        <dgm:presLayoutVars>
          <dgm:chMax val="0"/>
          <dgm:chPref val="0"/>
          <dgm:bulletEnabled val="1"/>
        </dgm:presLayoutVars>
      </dgm:prSet>
      <dgm:spPr/>
    </dgm:pt>
    <dgm:pt modelId="{6363037A-EAD2-44EE-8660-528909868ABE}" type="pres">
      <dgm:prSet presAssocID="{02C103F2-AD9E-47B0-B125-98A4B0DE62BA}" presName="desTx" presStyleLbl="alignAccFollowNode1" presStyleIdx="1" presStyleCnt="2">
        <dgm:presLayoutVars>
          <dgm:bulletEnabled val="1"/>
        </dgm:presLayoutVars>
      </dgm:prSet>
      <dgm:spPr/>
    </dgm:pt>
  </dgm:ptLst>
  <dgm:cxnLst>
    <dgm:cxn modelId="{DF845E05-A2EA-4EC7-ABB9-33497583616B}" srcId="{604327FC-74FD-4590-B89C-CC75F124DCA8}" destId="{A9ABB360-1F9C-48D4-BC54-C7D83F5E5EB9}" srcOrd="0" destOrd="0" parTransId="{92691B36-6F68-4CA8-AD28-546AD96320A2}" sibTransId="{836FA590-F893-4FC6-A0E0-A75F5C5CBFAB}"/>
    <dgm:cxn modelId="{72C21932-DC2B-4510-9E4C-D8E7BEE87C84}" srcId="{02C103F2-AD9E-47B0-B125-98A4B0DE62BA}" destId="{115A0B52-BAB3-430A-89CE-70173916BAA4}" srcOrd="1" destOrd="0" parTransId="{D84F2066-EAF1-40C4-9C73-B1BF66420972}" sibTransId="{0CAC3FAA-2C57-43FD-A3CF-BFA54B60C8AC}"/>
    <dgm:cxn modelId="{B28A1041-D646-4BAF-9C78-241E152D7293}" type="presOf" srcId="{318B0F7D-E3F3-4165-A066-4E835CBD78F3}" destId="{58A1A26A-10C6-4C51-A7E0-ACC659EB48A6}" srcOrd="0" destOrd="1" presId="urn:microsoft.com/office/officeart/2005/8/layout/hList1"/>
    <dgm:cxn modelId="{784C7A62-2D3D-4101-83F4-72C86C0B39FF}" srcId="{DA071771-89F4-4535-9300-71EFA43EBEF8}" destId="{604327FC-74FD-4590-B89C-CC75F124DCA8}" srcOrd="0" destOrd="0" parTransId="{0B7B6069-6FD0-404C-AE97-AC1840916764}" sibTransId="{2478A171-8618-4926-91DB-B284098BB84A}"/>
    <dgm:cxn modelId="{0B21C16C-7F6A-462B-A079-310FA19DD186}" srcId="{DA071771-89F4-4535-9300-71EFA43EBEF8}" destId="{02C103F2-AD9E-47B0-B125-98A4B0DE62BA}" srcOrd="1" destOrd="0" parTransId="{50867584-1E56-4659-819B-9C354C37A17A}" sibTransId="{6676DDA5-C578-438C-AADA-F8E9A7FD51E9}"/>
    <dgm:cxn modelId="{D02A305A-990E-4D45-AC4E-679F6AEBE7C3}" srcId="{02C103F2-AD9E-47B0-B125-98A4B0DE62BA}" destId="{47648984-1962-4EC7-BCA9-B439E21BA55A}" srcOrd="0" destOrd="0" parTransId="{1196D911-86DE-459E-9764-84FC7CED471F}" sibTransId="{D04C65E7-1EDE-484B-A995-F0D4776CC281}"/>
    <dgm:cxn modelId="{7685169A-A147-4788-8912-E4BC7659AAF0}" type="presOf" srcId="{A9ABB360-1F9C-48D4-BC54-C7D83F5E5EB9}" destId="{58A1A26A-10C6-4C51-A7E0-ACC659EB48A6}" srcOrd="0" destOrd="0" presId="urn:microsoft.com/office/officeart/2005/8/layout/hList1"/>
    <dgm:cxn modelId="{D93754BD-CC09-4F60-BE15-3EC399CE17F1}" type="presOf" srcId="{02C103F2-AD9E-47B0-B125-98A4B0DE62BA}" destId="{E5F05E09-0993-4979-B201-5D543DC58F7B}" srcOrd="0" destOrd="0" presId="urn:microsoft.com/office/officeart/2005/8/layout/hList1"/>
    <dgm:cxn modelId="{E28D68C4-619B-4852-B1D8-8145B14BAA4C}" type="presOf" srcId="{47648984-1962-4EC7-BCA9-B439E21BA55A}" destId="{6363037A-EAD2-44EE-8660-528909868ABE}" srcOrd="0" destOrd="0" presId="urn:microsoft.com/office/officeart/2005/8/layout/hList1"/>
    <dgm:cxn modelId="{7B994AD6-497B-4FB8-A43D-FD1186615394}" type="presOf" srcId="{115A0B52-BAB3-430A-89CE-70173916BAA4}" destId="{6363037A-EAD2-44EE-8660-528909868ABE}" srcOrd="0" destOrd="1" presId="urn:microsoft.com/office/officeart/2005/8/layout/hList1"/>
    <dgm:cxn modelId="{7DC562D7-AD80-4D18-A4F7-B6F652C2AD00}" type="presOf" srcId="{604327FC-74FD-4590-B89C-CC75F124DCA8}" destId="{BFCDCCD1-F340-48EC-AB3F-544D8A58F213}" srcOrd="0" destOrd="0" presId="urn:microsoft.com/office/officeart/2005/8/layout/hList1"/>
    <dgm:cxn modelId="{C429A0E0-07CF-4DB3-9284-A9E4D75C2E5F}" type="presOf" srcId="{DA071771-89F4-4535-9300-71EFA43EBEF8}" destId="{EFC6E370-46F2-4C3F-B284-E6DE29596C34}" srcOrd="0" destOrd="0" presId="urn:microsoft.com/office/officeart/2005/8/layout/hList1"/>
    <dgm:cxn modelId="{2D0080E7-4213-47DF-A20A-C0D9770C683E}" srcId="{604327FC-74FD-4590-B89C-CC75F124DCA8}" destId="{318B0F7D-E3F3-4165-A066-4E835CBD78F3}" srcOrd="1" destOrd="0" parTransId="{E0DA5BF3-0AA3-4A08-BB42-0E9C155AAB73}" sibTransId="{A9ED153F-E242-4369-9501-8BAA39059BBE}"/>
    <dgm:cxn modelId="{152A88B5-D82E-4109-B019-29B69091DC78}" type="presParOf" srcId="{EFC6E370-46F2-4C3F-B284-E6DE29596C34}" destId="{05AD33F9-4F26-4F63-A8BA-05EAFBBE9265}" srcOrd="0" destOrd="0" presId="urn:microsoft.com/office/officeart/2005/8/layout/hList1"/>
    <dgm:cxn modelId="{878FC924-20C2-46B5-8392-1F9D5B47BBCF}" type="presParOf" srcId="{05AD33F9-4F26-4F63-A8BA-05EAFBBE9265}" destId="{BFCDCCD1-F340-48EC-AB3F-544D8A58F213}" srcOrd="0" destOrd="0" presId="urn:microsoft.com/office/officeart/2005/8/layout/hList1"/>
    <dgm:cxn modelId="{C3DCB55D-F89E-431D-B199-14E7E09FAEA1}" type="presParOf" srcId="{05AD33F9-4F26-4F63-A8BA-05EAFBBE9265}" destId="{58A1A26A-10C6-4C51-A7E0-ACC659EB48A6}" srcOrd="1" destOrd="0" presId="urn:microsoft.com/office/officeart/2005/8/layout/hList1"/>
    <dgm:cxn modelId="{41682868-00BE-4A02-8EB0-826916AFC724}" type="presParOf" srcId="{EFC6E370-46F2-4C3F-B284-E6DE29596C34}" destId="{96D8CDAA-B0C1-4DF3-AA4F-85A692230040}" srcOrd="1" destOrd="0" presId="urn:microsoft.com/office/officeart/2005/8/layout/hList1"/>
    <dgm:cxn modelId="{DD2DBB53-C8FC-47B5-8329-04C919E98778}" type="presParOf" srcId="{EFC6E370-46F2-4C3F-B284-E6DE29596C34}" destId="{CF1C3160-062D-476D-B7AB-BD2CBA81AB4E}" srcOrd="2" destOrd="0" presId="urn:microsoft.com/office/officeart/2005/8/layout/hList1"/>
    <dgm:cxn modelId="{8DF7E5C3-C90A-42D6-9EE5-009A3A1A2C37}" type="presParOf" srcId="{CF1C3160-062D-476D-B7AB-BD2CBA81AB4E}" destId="{E5F05E09-0993-4979-B201-5D543DC58F7B}" srcOrd="0" destOrd="0" presId="urn:microsoft.com/office/officeart/2005/8/layout/hList1"/>
    <dgm:cxn modelId="{2FB6EA71-1CA2-45F1-9AD1-46B70DE1FFFA}" type="presParOf" srcId="{CF1C3160-062D-476D-B7AB-BD2CBA81AB4E}" destId="{6363037A-EAD2-44EE-8660-528909868AB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D504A1-E29F-4DA0-93BD-AC3F4DEA5E94}"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7780FEE9-07FF-4CA6-998A-D46620643B5B}">
      <dgm:prSet/>
      <dgm:spPr/>
      <dgm:t>
        <a:bodyPr/>
        <a:lstStyle/>
        <a:p>
          <a:r>
            <a:rPr lang="en-US" dirty="0"/>
            <a:t>Ayllu</a:t>
          </a:r>
        </a:p>
      </dgm:t>
    </dgm:pt>
    <dgm:pt modelId="{86EB5A0A-63DB-4BB0-BD50-C1C55B02A930}" type="parTrans" cxnId="{9FC59DF1-402B-4E44-871E-C9769808F23A}">
      <dgm:prSet/>
      <dgm:spPr/>
      <dgm:t>
        <a:bodyPr/>
        <a:lstStyle/>
        <a:p>
          <a:endParaRPr lang="en-US"/>
        </a:p>
      </dgm:t>
    </dgm:pt>
    <dgm:pt modelId="{1243E961-9A8D-4B7D-BF76-C730E13FE7EE}" type="sibTrans" cxnId="{9FC59DF1-402B-4E44-871E-C9769808F23A}">
      <dgm:prSet/>
      <dgm:spPr/>
      <dgm:t>
        <a:bodyPr/>
        <a:lstStyle/>
        <a:p>
          <a:endParaRPr lang="en-US"/>
        </a:p>
      </dgm:t>
    </dgm:pt>
    <dgm:pt modelId="{7A8DA9C2-3702-43D2-86AE-5446A3EC4BE9}">
      <dgm:prSet/>
      <dgm:spPr/>
      <dgm:t>
        <a:bodyPr/>
        <a:lstStyle/>
        <a:p>
          <a:r>
            <a:rPr lang="en-US"/>
            <a:t>A group of related families</a:t>
          </a:r>
        </a:p>
      </dgm:t>
    </dgm:pt>
    <dgm:pt modelId="{02CD4B3D-BC56-430D-A7A1-FBBC0B954DA2}" type="parTrans" cxnId="{C85A29C0-3D24-4CE8-83DD-8C392DACCCCD}">
      <dgm:prSet/>
      <dgm:spPr/>
      <dgm:t>
        <a:bodyPr/>
        <a:lstStyle/>
        <a:p>
          <a:endParaRPr lang="en-US"/>
        </a:p>
      </dgm:t>
    </dgm:pt>
    <dgm:pt modelId="{268C74FF-B721-429D-A09B-98B08A21F624}" type="sibTrans" cxnId="{C85A29C0-3D24-4CE8-83DD-8C392DACCCCD}">
      <dgm:prSet/>
      <dgm:spPr/>
      <dgm:t>
        <a:bodyPr/>
        <a:lstStyle/>
        <a:p>
          <a:endParaRPr lang="en-US"/>
        </a:p>
      </dgm:t>
    </dgm:pt>
    <dgm:pt modelId="{95AB6874-CB7C-4DBC-B863-375C75B4625F}">
      <dgm:prSet/>
      <dgm:spPr/>
      <dgm:t>
        <a:bodyPr/>
        <a:lstStyle/>
        <a:p>
          <a:r>
            <a:rPr lang="en-US"/>
            <a:t>Grouped resources together to meet people’s needs</a:t>
          </a:r>
        </a:p>
      </dgm:t>
    </dgm:pt>
    <dgm:pt modelId="{94AF9C99-4D04-4469-B51B-C94732789A97}" type="parTrans" cxnId="{127CC76D-6D68-4FB9-A5B3-06F5F6BD4346}">
      <dgm:prSet/>
      <dgm:spPr/>
      <dgm:t>
        <a:bodyPr/>
        <a:lstStyle/>
        <a:p>
          <a:endParaRPr lang="en-US"/>
        </a:p>
      </dgm:t>
    </dgm:pt>
    <dgm:pt modelId="{65D58772-FE09-4720-BF6B-17EB1086AE07}" type="sibTrans" cxnId="{127CC76D-6D68-4FB9-A5B3-06F5F6BD4346}">
      <dgm:prSet/>
      <dgm:spPr/>
      <dgm:t>
        <a:bodyPr/>
        <a:lstStyle/>
        <a:p>
          <a:endParaRPr lang="en-US"/>
        </a:p>
      </dgm:t>
    </dgm:pt>
    <dgm:pt modelId="{35EB1C36-EE2D-4AAA-971E-ECEE554E7164}">
      <dgm:prSet/>
      <dgm:spPr/>
      <dgm:t>
        <a:bodyPr/>
        <a:lstStyle/>
        <a:p>
          <a:r>
            <a:rPr lang="en-US"/>
            <a:t>Mita System</a:t>
          </a:r>
        </a:p>
      </dgm:t>
    </dgm:pt>
    <dgm:pt modelId="{8CEBE5E1-5391-43CC-A758-FCAD4F0EB557}" type="parTrans" cxnId="{B2882D32-620E-454C-ABA1-20D1E5928E9A}">
      <dgm:prSet/>
      <dgm:spPr/>
      <dgm:t>
        <a:bodyPr/>
        <a:lstStyle/>
        <a:p>
          <a:endParaRPr lang="en-US"/>
        </a:p>
      </dgm:t>
    </dgm:pt>
    <dgm:pt modelId="{796F346B-65BE-4664-8020-D383ED81DE89}" type="sibTrans" cxnId="{B2882D32-620E-454C-ABA1-20D1E5928E9A}">
      <dgm:prSet/>
      <dgm:spPr/>
      <dgm:t>
        <a:bodyPr/>
        <a:lstStyle/>
        <a:p>
          <a:endParaRPr lang="en-US"/>
        </a:p>
      </dgm:t>
    </dgm:pt>
    <dgm:pt modelId="{5D690C97-1603-4868-9E47-AA5200AA9029}">
      <dgm:prSet/>
      <dgm:spPr/>
      <dgm:t>
        <a:bodyPr/>
        <a:lstStyle/>
        <a:p>
          <a:r>
            <a:rPr lang="en-US"/>
            <a:t>Incans did not have money</a:t>
          </a:r>
        </a:p>
      </dgm:t>
    </dgm:pt>
    <dgm:pt modelId="{08B0E7B5-7384-434F-8631-354338D154B2}" type="parTrans" cxnId="{EF433935-AC65-4D3D-AACC-99C083948097}">
      <dgm:prSet/>
      <dgm:spPr/>
      <dgm:t>
        <a:bodyPr/>
        <a:lstStyle/>
        <a:p>
          <a:endParaRPr lang="en-US"/>
        </a:p>
      </dgm:t>
    </dgm:pt>
    <dgm:pt modelId="{88837D57-EFD5-4D38-9430-7E891268FA70}" type="sibTrans" cxnId="{EF433935-AC65-4D3D-AACC-99C083948097}">
      <dgm:prSet/>
      <dgm:spPr/>
      <dgm:t>
        <a:bodyPr/>
        <a:lstStyle/>
        <a:p>
          <a:endParaRPr lang="en-US"/>
        </a:p>
      </dgm:t>
    </dgm:pt>
    <dgm:pt modelId="{76908430-7EAA-4DC0-96E8-34E22DADD1D5}">
      <dgm:prSet/>
      <dgm:spPr/>
      <dgm:t>
        <a:bodyPr/>
        <a:lstStyle/>
        <a:p>
          <a:r>
            <a:rPr lang="en-US"/>
            <a:t>They “paid” their taxes through labor for the government</a:t>
          </a:r>
        </a:p>
      </dgm:t>
    </dgm:pt>
    <dgm:pt modelId="{2608A9F2-C129-4E39-A9CE-9F4ABE69857A}" type="parTrans" cxnId="{0F5C2A5F-6938-47EF-9994-68DE667DD630}">
      <dgm:prSet/>
      <dgm:spPr/>
      <dgm:t>
        <a:bodyPr/>
        <a:lstStyle/>
        <a:p>
          <a:endParaRPr lang="en-US"/>
        </a:p>
      </dgm:t>
    </dgm:pt>
    <dgm:pt modelId="{35DAC76D-E83B-4EDB-8C28-4A30AD977F14}" type="sibTrans" cxnId="{0F5C2A5F-6938-47EF-9994-68DE667DD630}">
      <dgm:prSet/>
      <dgm:spPr/>
      <dgm:t>
        <a:bodyPr/>
        <a:lstStyle/>
        <a:p>
          <a:endParaRPr lang="en-US"/>
        </a:p>
      </dgm:t>
    </dgm:pt>
    <dgm:pt modelId="{8B0A4F09-BA17-46DD-8607-1885D87D0D16}">
      <dgm:prSet/>
      <dgm:spPr/>
      <dgm:t>
        <a:bodyPr/>
        <a:lstStyle/>
        <a:p>
          <a:r>
            <a:rPr lang="en-US"/>
            <a:t>Farms were divided into three part</a:t>
          </a:r>
        </a:p>
      </dgm:t>
    </dgm:pt>
    <dgm:pt modelId="{973183B4-D6F8-4ADD-B248-49E88A0779BE}" type="parTrans" cxnId="{878E8A34-A903-4EDB-A571-CDDF26EEED6B}">
      <dgm:prSet/>
      <dgm:spPr/>
      <dgm:t>
        <a:bodyPr/>
        <a:lstStyle/>
        <a:p>
          <a:endParaRPr lang="en-US"/>
        </a:p>
      </dgm:t>
    </dgm:pt>
    <dgm:pt modelId="{719232FE-8A55-4548-ADF1-0C09EE60286D}" type="sibTrans" cxnId="{878E8A34-A903-4EDB-A571-CDDF26EEED6B}">
      <dgm:prSet/>
      <dgm:spPr/>
      <dgm:t>
        <a:bodyPr/>
        <a:lstStyle/>
        <a:p>
          <a:endParaRPr lang="en-US"/>
        </a:p>
      </dgm:t>
    </dgm:pt>
    <dgm:pt modelId="{76CE277D-95D7-493B-A500-97E3B02449BF}">
      <dgm:prSet/>
      <dgm:spPr/>
      <dgm:t>
        <a:bodyPr/>
        <a:lstStyle/>
        <a:p>
          <a:r>
            <a:rPr lang="en-US"/>
            <a:t>One for the government</a:t>
          </a:r>
        </a:p>
      </dgm:t>
    </dgm:pt>
    <dgm:pt modelId="{16794B96-F87C-43E2-8BD0-CFF615E4966F}" type="parTrans" cxnId="{3C9F4ABE-601B-4704-9C10-29412C1D36F1}">
      <dgm:prSet/>
      <dgm:spPr/>
      <dgm:t>
        <a:bodyPr/>
        <a:lstStyle/>
        <a:p>
          <a:endParaRPr lang="en-US"/>
        </a:p>
      </dgm:t>
    </dgm:pt>
    <dgm:pt modelId="{C9B2733D-E978-4787-8096-03C08EF29D50}" type="sibTrans" cxnId="{3C9F4ABE-601B-4704-9C10-29412C1D36F1}">
      <dgm:prSet/>
      <dgm:spPr/>
      <dgm:t>
        <a:bodyPr/>
        <a:lstStyle/>
        <a:p>
          <a:endParaRPr lang="en-US"/>
        </a:p>
      </dgm:t>
    </dgm:pt>
    <dgm:pt modelId="{2FB8005C-7677-4EF9-A2F2-B0472AED969F}">
      <dgm:prSet/>
      <dgm:spPr/>
      <dgm:t>
        <a:bodyPr/>
        <a:lstStyle/>
        <a:p>
          <a:r>
            <a:rPr lang="en-US"/>
            <a:t>One for the gods and priests</a:t>
          </a:r>
        </a:p>
      </dgm:t>
    </dgm:pt>
    <dgm:pt modelId="{C11B07CB-816C-47B2-8DC1-6DF67DA79B5B}" type="parTrans" cxnId="{C313C18C-F99C-437B-8E67-5CD6C3A1AD8C}">
      <dgm:prSet/>
      <dgm:spPr/>
      <dgm:t>
        <a:bodyPr/>
        <a:lstStyle/>
        <a:p>
          <a:endParaRPr lang="en-US"/>
        </a:p>
      </dgm:t>
    </dgm:pt>
    <dgm:pt modelId="{2B0F4691-5FCA-4644-B872-E6489B901E3F}" type="sibTrans" cxnId="{C313C18C-F99C-437B-8E67-5CD6C3A1AD8C}">
      <dgm:prSet/>
      <dgm:spPr/>
      <dgm:t>
        <a:bodyPr/>
        <a:lstStyle/>
        <a:p>
          <a:endParaRPr lang="en-US"/>
        </a:p>
      </dgm:t>
    </dgm:pt>
    <dgm:pt modelId="{0BC0CC5E-8CFE-4202-8F41-3453B8ABE2C0}">
      <dgm:prSet/>
      <dgm:spPr/>
      <dgm:t>
        <a:bodyPr/>
        <a:lstStyle/>
        <a:p>
          <a:r>
            <a:rPr lang="en-US"/>
            <a:t>One for the people</a:t>
          </a:r>
        </a:p>
      </dgm:t>
    </dgm:pt>
    <dgm:pt modelId="{C1B89C16-FC58-40A0-87CE-4300C00016C5}" type="parTrans" cxnId="{6E59398D-B4DA-4C65-8D68-BC57555037B9}">
      <dgm:prSet/>
      <dgm:spPr/>
      <dgm:t>
        <a:bodyPr/>
        <a:lstStyle/>
        <a:p>
          <a:endParaRPr lang="en-US"/>
        </a:p>
      </dgm:t>
    </dgm:pt>
    <dgm:pt modelId="{BFCFEE40-D840-440E-AAC9-D02A6D2287D4}" type="sibTrans" cxnId="{6E59398D-B4DA-4C65-8D68-BC57555037B9}">
      <dgm:prSet/>
      <dgm:spPr/>
      <dgm:t>
        <a:bodyPr/>
        <a:lstStyle/>
        <a:p>
          <a:endParaRPr lang="en-US"/>
        </a:p>
      </dgm:t>
    </dgm:pt>
    <dgm:pt modelId="{693917C6-D481-4018-8837-558204C23FD7}" type="pres">
      <dgm:prSet presAssocID="{E9D504A1-E29F-4DA0-93BD-AC3F4DEA5E94}" presName="linear" presStyleCnt="0">
        <dgm:presLayoutVars>
          <dgm:dir/>
          <dgm:animLvl val="lvl"/>
          <dgm:resizeHandles val="exact"/>
        </dgm:presLayoutVars>
      </dgm:prSet>
      <dgm:spPr/>
    </dgm:pt>
    <dgm:pt modelId="{910A3B7C-FAFD-47A7-9E24-D608883DBAD2}" type="pres">
      <dgm:prSet presAssocID="{7780FEE9-07FF-4CA6-998A-D46620643B5B}" presName="parentLin" presStyleCnt="0"/>
      <dgm:spPr/>
    </dgm:pt>
    <dgm:pt modelId="{AF27CAD2-4C9A-4A15-982E-3A28A891394F}" type="pres">
      <dgm:prSet presAssocID="{7780FEE9-07FF-4CA6-998A-D46620643B5B}" presName="parentLeftMargin" presStyleLbl="node1" presStyleIdx="0" presStyleCnt="2"/>
      <dgm:spPr/>
    </dgm:pt>
    <dgm:pt modelId="{30167B6D-23F3-4416-92CF-EB6D104163F5}" type="pres">
      <dgm:prSet presAssocID="{7780FEE9-07FF-4CA6-998A-D46620643B5B}" presName="parentText" presStyleLbl="node1" presStyleIdx="0" presStyleCnt="2">
        <dgm:presLayoutVars>
          <dgm:chMax val="0"/>
          <dgm:bulletEnabled val="1"/>
        </dgm:presLayoutVars>
      </dgm:prSet>
      <dgm:spPr/>
    </dgm:pt>
    <dgm:pt modelId="{22E55065-8D27-4DF8-8849-9FC1C4236EC2}" type="pres">
      <dgm:prSet presAssocID="{7780FEE9-07FF-4CA6-998A-D46620643B5B}" presName="negativeSpace" presStyleCnt="0"/>
      <dgm:spPr/>
    </dgm:pt>
    <dgm:pt modelId="{8FDFB0C1-4F3F-41A0-A670-C1677BF1875D}" type="pres">
      <dgm:prSet presAssocID="{7780FEE9-07FF-4CA6-998A-D46620643B5B}" presName="childText" presStyleLbl="conFgAcc1" presStyleIdx="0" presStyleCnt="2">
        <dgm:presLayoutVars>
          <dgm:bulletEnabled val="1"/>
        </dgm:presLayoutVars>
      </dgm:prSet>
      <dgm:spPr/>
    </dgm:pt>
    <dgm:pt modelId="{52B02A31-2AD0-4472-B1DF-467F82313CB4}" type="pres">
      <dgm:prSet presAssocID="{1243E961-9A8D-4B7D-BF76-C730E13FE7EE}" presName="spaceBetweenRectangles" presStyleCnt="0"/>
      <dgm:spPr/>
    </dgm:pt>
    <dgm:pt modelId="{164A16AB-D3CD-4572-BA41-161C1ED93561}" type="pres">
      <dgm:prSet presAssocID="{35EB1C36-EE2D-4AAA-971E-ECEE554E7164}" presName="parentLin" presStyleCnt="0"/>
      <dgm:spPr/>
    </dgm:pt>
    <dgm:pt modelId="{C74FD96B-B244-4934-99E8-00026437B781}" type="pres">
      <dgm:prSet presAssocID="{35EB1C36-EE2D-4AAA-971E-ECEE554E7164}" presName="parentLeftMargin" presStyleLbl="node1" presStyleIdx="0" presStyleCnt="2"/>
      <dgm:spPr/>
    </dgm:pt>
    <dgm:pt modelId="{D9C8BAD6-2A5A-43A0-8E16-A0203DAC042A}" type="pres">
      <dgm:prSet presAssocID="{35EB1C36-EE2D-4AAA-971E-ECEE554E7164}" presName="parentText" presStyleLbl="node1" presStyleIdx="1" presStyleCnt="2">
        <dgm:presLayoutVars>
          <dgm:chMax val="0"/>
          <dgm:bulletEnabled val="1"/>
        </dgm:presLayoutVars>
      </dgm:prSet>
      <dgm:spPr/>
    </dgm:pt>
    <dgm:pt modelId="{0622A8E5-47D9-4B9B-AFB3-71DCFE7C562A}" type="pres">
      <dgm:prSet presAssocID="{35EB1C36-EE2D-4AAA-971E-ECEE554E7164}" presName="negativeSpace" presStyleCnt="0"/>
      <dgm:spPr/>
    </dgm:pt>
    <dgm:pt modelId="{A526AC24-D8A0-4294-A05E-C33FEFECF8AE}" type="pres">
      <dgm:prSet presAssocID="{35EB1C36-EE2D-4AAA-971E-ECEE554E7164}" presName="childText" presStyleLbl="conFgAcc1" presStyleIdx="1" presStyleCnt="2">
        <dgm:presLayoutVars>
          <dgm:bulletEnabled val="1"/>
        </dgm:presLayoutVars>
      </dgm:prSet>
      <dgm:spPr/>
    </dgm:pt>
  </dgm:ptLst>
  <dgm:cxnLst>
    <dgm:cxn modelId="{2CC9A509-3C60-4AEC-807E-9BD8285A9337}" type="presOf" srcId="{7780FEE9-07FF-4CA6-998A-D46620643B5B}" destId="{30167B6D-23F3-4416-92CF-EB6D104163F5}" srcOrd="1" destOrd="0" presId="urn:microsoft.com/office/officeart/2005/8/layout/list1"/>
    <dgm:cxn modelId="{42987C30-BD62-478A-8FD6-23CD80897E70}" type="presOf" srcId="{5D690C97-1603-4868-9E47-AA5200AA9029}" destId="{A526AC24-D8A0-4294-A05E-C33FEFECF8AE}" srcOrd="0" destOrd="0" presId="urn:microsoft.com/office/officeart/2005/8/layout/list1"/>
    <dgm:cxn modelId="{B2882D32-620E-454C-ABA1-20D1E5928E9A}" srcId="{E9D504A1-E29F-4DA0-93BD-AC3F4DEA5E94}" destId="{35EB1C36-EE2D-4AAA-971E-ECEE554E7164}" srcOrd="1" destOrd="0" parTransId="{8CEBE5E1-5391-43CC-A758-FCAD4F0EB557}" sibTransId="{796F346B-65BE-4664-8020-D383ED81DE89}"/>
    <dgm:cxn modelId="{878E8A34-A903-4EDB-A571-CDDF26EEED6B}" srcId="{35EB1C36-EE2D-4AAA-971E-ECEE554E7164}" destId="{8B0A4F09-BA17-46DD-8607-1885D87D0D16}" srcOrd="2" destOrd="0" parTransId="{973183B4-D6F8-4ADD-B248-49E88A0779BE}" sibTransId="{719232FE-8A55-4548-ADF1-0C09EE60286D}"/>
    <dgm:cxn modelId="{EF433935-AC65-4D3D-AACC-99C083948097}" srcId="{35EB1C36-EE2D-4AAA-971E-ECEE554E7164}" destId="{5D690C97-1603-4868-9E47-AA5200AA9029}" srcOrd="0" destOrd="0" parTransId="{08B0E7B5-7384-434F-8631-354338D154B2}" sibTransId="{88837D57-EFD5-4D38-9430-7E891268FA70}"/>
    <dgm:cxn modelId="{B2B2873A-EF7D-45AE-87C1-FE65058D350F}" type="presOf" srcId="{E9D504A1-E29F-4DA0-93BD-AC3F4DEA5E94}" destId="{693917C6-D481-4018-8837-558204C23FD7}" srcOrd="0" destOrd="0" presId="urn:microsoft.com/office/officeart/2005/8/layout/list1"/>
    <dgm:cxn modelId="{0F5C2A5F-6938-47EF-9994-68DE667DD630}" srcId="{35EB1C36-EE2D-4AAA-971E-ECEE554E7164}" destId="{76908430-7EAA-4DC0-96E8-34E22DADD1D5}" srcOrd="1" destOrd="0" parTransId="{2608A9F2-C129-4E39-A9CE-9F4ABE69857A}" sibTransId="{35DAC76D-E83B-4EDB-8C28-4A30AD977F14}"/>
    <dgm:cxn modelId="{CADDEF46-845D-4001-AE1C-D8D3CF5E0EF6}" type="presOf" srcId="{76908430-7EAA-4DC0-96E8-34E22DADD1D5}" destId="{A526AC24-D8A0-4294-A05E-C33FEFECF8AE}" srcOrd="0" destOrd="1" presId="urn:microsoft.com/office/officeart/2005/8/layout/list1"/>
    <dgm:cxn modelId="{91E35567-9F33-498E-B7CB-2EA62F424009}" type="presOf" srcId="{7A8DA9C2-3702-43D2-86AE-5446A3EC4BE9}" destId="{8FDFB0C1-4F3F-41A0-A670-C1677BF1875D}" srcOrd="0" destOrd="0" presId="urn:microsoft.com/office/officeart/2005/8/layout/list1"/>
    <dgm:cxn modelId="{127CC76D-6D68-4FB9-A5B3-06F5F6BD4346}" srcId="{7780FEE9-07FF-4CA6-998A-D46620643B5B}" destId="{95AB6874-CB7C-4DBC-B863-375C75B4625F}" srcOrd="1" destOrd="0" parTransId="{94AF9C99-4D04-4469-B51B-C94732789A97}" sibTransId="{65D58772-FE09-4720-BF6B-17EB1086AE07}"/>
    <dgm:cxn modelId="{FCE0F976-C028-4950-84DC-A8F8CB304BB1}" type="presOf" srcId="{7780FEE9-07FF-4CA6-998A-D46620643B5B}" destId="{AF27CAD2-4C9A-4A15-982E-3A28A891394F}" srcOrd="0" destOrd="0" presId="urn:microsoft.com/office/officeart/2005/8/layout/list1"/>
    <dgm:cxn modelId="{1E322C78-9BA7-400B-99E4-47A9672A1152}" type="presOf" srcId="{95AB6874-CB7C-4DBC-B863-375C75B4625F}" destId="{8FDFB0C1-4F3F-41A0-A670-C1677BF1875D}" srcOrd="0" destOrd="1" presId="urn:microsoft.com/office/officeart/2005/8/layout/list1"/>
    <dgm:cxn modelId="{8FC73179-D804-4EDD-ADD0-09BA1D904314}" type="presOf" srcId="{76CE277D-95D7-493B-A500-97E3B02449BF}" destId="{A526AC24-D8A0-4294-A05E-C33FEFECF8AE}" srcOrd="0" destOrd="3" presId="urn:microsoft.com/office/officeart/2005/8/layout/list1"/>
    <dgm:cxn modelId="{C313C18C-F99C-437B-8E67-5CD6C3A1AD8C}" srcId="{8B0A4F09-BA17-46DD-8607-1885D87D0D16}" destId="{2FB8005C-7677-4EF9-A2F2-B0472AED969F}" srcOrd="1" destOrd="0" parTransId="{C11B07CB-816C-47B2-8DC1-6DF67DA79B5B}" sibTransId="{2B0F4691-5FCA-4644-B872-E6489B901E3F}"/>
    <dgm:cxn modelId="{6E59398D-B4DA-4C65-8D68-BC57555037B9}" srcId="{8B0A4F09-BA17-46DD-8607-1885D87D0D16}" destId="{0BC0CC5E-8CFE-4202-8F41-3453B8ABE2C0}" srcOrd="2" destOrd="0" parTransId="{C1B89C16-FC58-40A0-87CE-4300C00016C5}" sibTransId="{BFCFEE40-D840-440E-AAC9-D02A6D2287D4}"/>
    <dgm:cxn modelId="{C2AACB95-5129-4BC7-A0C2-26E6039FBDAE}" type="presOf" srcId="{35EB1C36-EE2D-4AAA-971E-ECEE554E7164}" destId="{D9C8BAD6-2A5A-43A0-8E16-A0203DAC042A}" srcOrd="1" destOrd="0" presId="urn:microsoft.com/office/officeart/2005/8/layout/list1"/>
    <dgm:cxn modelId="{3C9F4ABE-601B-4704-9C10-29412C1D36F1}" srcId="{8B0A4F09-BA17-46DD-8607-1885D87D0D16}" destId="{76CE277D-95D7-493B-A500-97E3B02449BF}" srcOrd="0" destOrd="0" parTransId="{16794B96-F87C-43E2-8BD0-CFF615E4966F}" sibTransId="{C9B2733D-E978-4787-8096-03C08EF29D50}"/>
    <dgm:cxn modelId="{C85A29C0-3D24-4CE8-83DD-8C392DACCCCD}" srcId="{7780FEE9-07FF-4CA6-998A-D46620643B5B}" destId="{7A8DA9C2-3702-43D2-86AE-5446A3EC4BE9}" srcOrd="0" destOrd="0" parTransId="{02CD4B3D-BC56-430D-A7A1-FBBC0B954DA2}" sibTransId="{268C74FF-B721-429D-A09B-98B08A21F624}"/>
    <dgm:cxn modelId="{F67F5CC7-05A9-42AA-AFA2-D51FD8636B39}" type="presOf" srcId="{35EB1C36-EE2D-4AAA-971E-ECEE554E7164}" destId="{C74FD96B-B244-4934-99E8-00026437B781}" srcOrd="0" destOrd="0" presId="urn:microsoft.com/office/officeart/2005/8/layout/list1"/>
    <dgm:cxn modelId="{C45786CD-92BE-4F32-ABA6-5449B6BA9ED9}" type="presOf" srcId="{8B0A4F09-BA17-46DD-8607-1885D87D0D16}" destId="{A526AC24-D8A0-4294-A05E-C33FEFECF8AE}" srcOrd="0" destOrd="2" presId="urn:microsoft.com/office/officeart/2005/8/layout/list1"/>
    <dgm:cxn modelId="{1370E7EA-CC77-412F-8847-44458A098C4F}" type="presOf" srcId="{2FB8005C-7677-4EF9-A2F2-B0472AED969F}" destId="{A526AC24-D8A0-4294-A05E-C33FEFECF8AE}" srcOrd="0" destOrd="4" presId="urn:microsoft.com/office/officeart/2005/8/layout/list1"/>
    <dgm:cxn modelId="{9FC59DF1-402B-4E44-871E-C9769808F23A}" srcId="{E9D504A1-E29F-4DA0-93BD-AC3F4DEA5E94}" destId="{7780FEE9-07FF-4CA6-998A-D46620643B5B}" srcOrd="0" destOrd="0" parTransId="{86EB5A0A-63DB-4BB0-BD50-C1C55B02A930}" sibTransId="{1243E961-9A8D-4B7D-BF76-C730E13FE7EE}"/>
    <dgm:cxn modelId="{3D5C01FD-A304-4A57-9DDC-3B31F901F15E}" type="presOf" srcId="{0BC0CC5E-8CFE-4202-8F41-3453B8ABE2C0}" destId="{A526AC24-D8A0-4294-A05E-C33FEFECF8AE}" srcOrd="0" destOrd="5" presId="urn:microsoft.com/office/officeart/2005/8/layout/list1"/>
    <dgm:cxn modelId="{E6B60924-CF29-4D9A-85B0-6A9B33FC5B1D}" type="presParOf" srcId="{693917C6-D481-4018-8837-558204C23FD7}" destId="{910A3B7C-FAFD-47A7-9E24-D608883DBAD2}" srcOrd="0" destOrd="0" presId="urn:microsoft.com/office/officeart/2005/8/layout/list1"/>
    <dgm:cxn modelId="{50BD3A9D-29BF-47F3-A9F9-FA59CD5B9B08}" type="presParOf" srcId="{910A3B7C-FAFD-47A7-9E24-D608883DBAD2}" destId="{AF27CAD2-4C9A-4A15-982E-3A28A891394F}" srcOrd="0" destOrd="0" presId="urn:microsoft.com/office/officeart/2005/8/layout/list1"/>
    <dgm:cxn modelId="{5F374C93-2DC5-46D0-8E45-EB6634EF6588}" type="presParOf" srcId="{910A3B7C-FAFD-47A7-9E24-D608883DBAD2}" destId="{30167B6D-23F3-4416-92CF-EB6D104163F5}" srcOrd="1" destOrd="0" presId="urn:microsoft.com/office/officeart/2005/8/layout/list1"/>
    <dgm:cxn modelId="{C4D22F9C-6CD2-42B1-8C90-E1776F0C2953}" type="presParOf" srcId="{693917C6-D481-4018-8837-558204C23FD7}" destId="{22E55065-8D27-4DF8-8849-9FC1C4236EC2}" srcOrd="1" destOrd="0" presId="urn:microsoft.com/office/officeart/2005/8/layout/list1"/>
    <dgm:cxn modelId="{A1DE32AC-4F93-4A61-BFB2-310708BC2602}" type="presParOf" srcId="{693917C6-D481-4018-8837-558204C23FD7}" destId="{8FDFB0C1-4F3F-41A0-A670-C1677BF1875D}" srcOrd="2" destOrd="0" presId="urn:microsoft.com/office/officeart/2005/8/layout/list1"/>
    <dgm:cxn modelId="{0F9FA928-8848-4994-B56A-55823FCEAB50}" type="presParOf" srcId="{693917C6-D481-4018-8837-558204C23FD7}" destId="{52B02A31-2AD0-4472-B1DF-467F82313CB4}" srcOrd="3" destOrd="0" presId="urn:microsoft.com/office/officeart/2005/8/layout/list1"/>
    <dgm:cxn modelId="{E729A30E-C78A-46B2-A33D-3DFE3B82C2F1}" type="presParOf" srcId="{693917C6-D481-4018-8837-558204C23FD7}" destId="{164A16AB-D3CD-4572-BA41-161C1ED93561}" srcOrd="4" destOrd="0" presId="urn:microsoft.com/office/officeart/2005/8/layout/list1"/>
    <dgm:cxn modelId="{809A007E-BB9D-496C-A9BF-57F64BBC40A2}" type="presParOf" srcId="{164A16AB-D3CD-4572-BA41-161C1ED93561}" destId="{C74FD96B-B244-4934-99E8-00026437B781}" srcOrd="0" destOrd="0" presId="urn:microsoft.com/office/officeart/2005/8/layout/list1"/>
    <dgm:cxn modelId="{11BDE378-1F3C-476B-9B2A-4981959B5998}" type="presParOf" srcId="{164A16AB-D3CD-4572-BA41-161C1ED93561}" destId="{D9C8BAD6-2A5A-43A0-8E16-A0203DAC042A}" srcOrd="1" destOrd="0" presId="urn:microsoft.com/office/officeart/2005/8/layout/list1"/>
    <dgm:cxn modelId="{2F5FA4D1-B1E6-4941-9A7F-842F6B8360A6}" type="presParOf" srcId="{693917C6-D481-4018-8837-558204C23FD7}" destId="{0622A8E5-47D9-4B9B-AFB3-71DCFE7C562A}" srcOrd="5" destOrd="0" presId="urn:microsoft.com/office/officeart/2005/8/layout/list1"/>
    <dgm:cxn modelId="{DD2C1F0F-C136-403E-9E09-92B41AF6FB30}" type="presParOf" srcId="{693917C6-D481-4018-8837-558204C23FD7}" destId="{A526AC24-D8A0-4294-A05E-C33FEFECF8A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DCCD1-F340-48EC-AB3F-544D8A58F213}">
      <dsp:nvSpPr>
        <dsp:cNvPr id="0" name=""/>
        <dsp:cNvSpPr/>
      </dsp:nvSpPr>
      <dsp:spPr>
        <a:xfrm>
          <a:off x="52" y="137887"/>
          <a:ext cx="5056212" cy="864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Clovis-first</a:t>
          </a:r>
        </a:p>
      </dsp:txBody>
      <dsp:txXfrm>
        <a:off x="52" y="137887"/>
        <a:ext cx="5056212" cy="864000"/>
      </dsp:txXfrm>
    </dsp:sp>
    <dsp:sp modelId="{58A1A26A-10C6-4C51-A7E0-ACC659EB48A6}">
      <dsp:nvSpPr>
        <dsp:cNvPr id="0" name=""/>
        <dsp:cNvSpPr/>
      </dsp:nvSpPr>
      <dsp:spPr>
        <a:xfrm>
          <a:off x="52" y="1001887"/>
          <a:ext cx="5056212" cy="259402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The Clovis peoples crossed Beringia (Bearing Land Bridge)</a:t>
          </a:r>
        </a:p>
        <a:p>
          <a:pPr marL="285750" lvl="1" indent="-285750" algn="l" defTabSz="1333500">
            <a:lnSpc>
              <a:spcPct val="90000"/>
            </a:lnSpc>
            <a:spcBef>
              <a:spcPct val="0"/>
            </a:spcBef>
            <a:spcAft>
              <a:spcPct val="15000"/>
            </a:spcAft>
            <a:buChar char="•"/>
          </a:pPr>
          <a:r>
            <a:rPr lang="en-US" sz="3000" kern="1200"/>
            <a:t>This connected Russia with Alaska</a:t>
          </a:r>
        </a:p>
      </dsp:txBody>
      <dsp:txXfrm>
        <a:off x="52" y="1001887"/>
        <a:ext cx="5056212" cy="2594025"/>
      </dsp:txXfrm>
    </dsp:sp>
    <dsp:sp modelId="{E5F05E09-0993-4979-B201-5D543DC58F7B}">
      <dsp:nvSpPr>
        <dsp:cNvPr id="0" name=""/>
        <dsp:cNvSpPr/>
      </dsp:nvSpPr>
      <dsp:spPr>
        <a:xfrm>
          <a:off x="5764134" y="137887"/>
          <a:ext cx="5056212" cy="8640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Kelp Highway</a:t>
          </a:r>
        </a:p>
      </dsp:txBody>
      <dsp:txXfrm>
        <a:off x="5764134" y="137887"/>
        <a:ext cx="5056212" cy="864000"/>
      </dsp:txXfrm>
    </dsp:sp>
    <dsp:sp modelId="{6363037A-EAD2-44EE-8660-528909868ABE}">
      <dsp:nvSpPr>
        <dsp:cNvPr id="0" name=""/>
        <dsp:cNvSpPr/>
      </dsp:nvSpPr>
      <dsp:spPr>
        <a:xfrm>
          <a:off x="5764134" y="1001887"/>
          <a:ext cx="5056212" cy="259402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Unnamed peoples rode the coastline before to the Clovis peoples crossing</a:t>
          </a:r>
        </a:p>
        <a:p>
          <a:pPr marL="285750" lvl="1" indent="-285750" algn="l" defTabSz="1333500">
            <a:lnSpc>
              <a:spcPct val="90000"/>
            </a:lnSpc>
            <a:spcBef>
              <a:spcPct val="0"/>
            </a:spcBef>
            <a:spcAft>
              <a:spcPct val="15000"/>
            </a:spcAft>
            <a:buChar char="•"/>
          </a:pPr>
          <a:r>
            <a:rPr lang="en-US" sz="3000" kern="1200"/>
            <a:t>Snacked on kelp and critters during their journey</a:t>
          </a:r>
        </a:p>
      </dsp:txBody>
      <dsp:txXfrm>
        <a:off x="5764134" y="1001887"/>
        <a:ext cx="5056212" cy="2594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FB0C1-4F3F-41A0-A670-C1677BF1875D}">
      <dsp:nvSpPr>
        <dsp:cNvPr id="0" name=""/>
        <dsp:cNvSpPr/>
      </dsp:nvSpPr>
      <dsp:spPr>
        <a:xfrm>
          <a:off x="0" y="346009"/>
          <a:ext cx="6666833" cy="15939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58216" rIns="51742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A group of related families</a:t>
          </a:r>
        </a:p>
        <a:p>
          <a:pPr marL="228600" lvl="1" indent="-228600" algn="l" defTabSz="977900">
            <a:lnSpc>
              <a:spcPct val="90000"/>
            </a:lnSpc>
            <a:spcBef>
              <a:spcPct val="0"/>
            </a:spcBef>
            <a:spcAft>
              <a:spcPct val="15000"/>
            </a:spcAft>
            <a:buChar char="•"/>
          </a:pPr>
          <a:r>
            <a:rPr lang="en-US" sz="2200" kern="1200"/>
            <a:t>Grouped resources together to meet people’s needs</a:t>
          </a:r>
        </a:p>
      </dsp:txBody>
      <dsp:txXfrm>
        <a:off x="0" y="346009"/>
        <a:ext cx="6666833" cy="1593900"/>
      </dsp:txXfrm>
    </dsp:sp>
    <dsp:sp modelId="{30167B6D-23F3-4416-92CF-EB6D104163F5}">
      <dsp:nvSpPr>
        <dsp:cNvPr id="0" name=""/>
        <dsp:cNvSpPr/>
      </dsp:nvSpPr>
      <dsp:spPr>
        <a:xfrm>
          <a:off x="333341" y="21289"/>
          <a:ext cx="466678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77900">
            <a:lnSpc>
              <a:spcPct val="90000"/>
            </a:lnSpc>
            <a:spcBef>
              <a:spcPct val="0"/>
            </a:spcBef>
            <a:spcAft>
              <a:spcPct val="35000"/>
            </a:spcAft>
            <a:buNone/>
          </a:pPr>
          <a:r>
            <a:rPr lang="en-US" sz="2200" kern="1200" dirty="0"/>
            <a:t>Ayllu</a:t>
          </a:r>
        </a:p>
      </dsp:txBody>
      <dsp:txXfrm>
        <a:off x="365044" y="52992"/>
        <a:ext cx="4603377" cy="586034"/>
      </dsp:txXfrm>
    </dsp:sp>
    <dsp:sp modelId="{A526AC24-D8A0-4294-A05E-C33FEFECF8AE}">
      <dsp:nvSpPr>
        <dsp:cNvPr id="0" name=""/>
        <dsp:cNvSpPr/>
      </dsp:nvSpPr>
      <dsp:spPr>
        <a:xfrm>
          <a:off x="0" y="2383430"/>
          <a:ext cx="6666833" cy="30492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58216" rIns="51742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Incans did not have money</a:t>
          </a:r>
        </a:p>
        <a:p>
          <a:pPr marL="228600" lvl="1" indent="-228600" algn="l" defTabSz="977900">
            <a:lnSpc>
              <a:spcPct val="90000"/>
            </a:lnSpc>
            <a:spcBef>
              <a:spcPct val="0"/>
            </a:spcBef>
            <a:spcAft>
              <a:spcPct val="15000"/>
            </a:spcAft>
            <a:buChar char="•"/>
          </a:pPr>
          <a:r>
            <a:rPr lang="en-US" sz="2200" kern="1200"/>
            <a:t>They “paid” their taxes through labor for the government</a:t>
          </a:r>
        </a:p>
        <a:p>
          <a:pPr marL="228600" lvl="1" indent="-228600" algn="l" defTabSz="977900">
            <a:lnSpc>
              <a:spcPct val="90000"/>
            </a:lnSpc>
            <a:spcBef>
              <a:spcPct val="0"/>
            </a:spcBef>
            <a:spcAft>
              <a:spcPct val="15000"/>
            </a:spcAft>
            <a:buChar char="•"/>
          </a:pPr>
          <a:r>
            <a:rPr lang="en-US" sz="2200" kern="1200"/>
            <a:t>Farms were divided into three part</a:t>
          </a:r>
        </a:p>
        <a:p>
          <a:pPr marL="457200" lvl="2" indent="-228600" algn="l" defTabSz="977900">
            <a:lnSpc>
              <a:spcPct val="90000"/>
            </a:lnSpc>
            <a:spcBef>
              <a:spcPct val="0"/>
            </a:spcBef>
            <a:spcAft>
              <a:spcPct val="15000"/>
            </a:spcAft>
            <a:buChar char="•"/>
          </a:pPr>
          <a:r>
            <a:rPr lang="en-US" sz="2200" kern="1200"/>
            <a:t>One for the government</a:t>
          </a:r>
        </a:p>
        <a:p>
          <a:pPr marL="457200" lvl="2" indent="-228600" algn="l" defTabSz="977900">
            <a:lnSpc>
              <a:spcPct val="90000"/>
            </a:lnSpc>
            <a:spcBef>
              <a:spcPct val="0"/>
            </a:spcBef>
            <a:spcAft>
              <a:spcPct val="15000"/>
            </a:spcAft>
            <a:buChar char="•"/>
          </a:pPr>
          <a:r>
            <a:rPr lang="en-US" sz="2200" kern="1200"/>
            <a:t>One for the gods and priests</a:t>
          </a:r>
        </a:p>
        <a:p>
          <a:pPr marL="457200" lvl="2" indent="-228600" algn="l" defTabSz="977900">
            <a:lnSpc>
              <a:spcPct val="90000"/>
            </a:lnSpc>
            <a:spcBef>
              <a:spcPct val="0"/>
            </a:spcBef>
            <a:spcAft>
              <a:spcPct val="15000"/>
            </a:spcAft>
            <a:buChar char="•"/>
          </a:pPr>
          <a:r>
            <a:rPr lang="en-US" sz="2200" kern="1200"/>
            <a:t>One for the people</a:t>
          </a:r>
        </a:p>
      </dsp:txBody>
      <dsp:txXfrm>
        <a:off x="0" y="2383430"/>
        <a:ext cx="6666833" cy="3049200"/>
      </dsp:txXfrm>
    </dsp:sp>
    <dsp:sp modelId="{D9C8BAD6-2A5A-43A0-8E16-A0203DAC042A}">
      <dsp:nvSpPr>
        <dsp:cNvPr id="0" name=""/>
        <dsp:cNvSpPr/>
      </dsp:nvSpPr>
      <dsp:spPr>
        <a:xfrm>
          <a:off x="333341" y="2058710"/>
          <a:ext cx="4666783" cy="64944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77900">
            <a:lnSpc>
              <a:spcPct val="90000"/>
            </a:lnSpc>
            <a:spcBef>
              <a:spcPct val="0"/>
            </a:spcBef>
            <a:spcAft>
              <a:spcPct val="35000"/>
            </a:spcAft>
            <a:buNone/>
          </a:pPr>
          <a:r>
            <a:rPr lang="en-US" sz="2200" kern="1200"/>
            <a:t>Mita System</a:t>
          </a:r>
        </a:p>
      </dsp:txBody>
      <dsp:txXfrm>
        <a:off x="365044" y="2090413"/>
        <a:ext cx="460337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F9EC8-6D1D-490C-9652-04087E057B52}"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AFAC5-6249-4DD5-A9AC-E2113AA363C6}" type="slidenum">
              <a:rPr lang="en-US" smtClean="0"/>
              <a:t>‹#›</a:t>
            </a:fld>
            <a:endParaRPr lang="en-US"/>
          </a:p>
        </p:txBody>
      </p:sp>
    </p:spTree>
    <p:extLst>
      <p:ext uri="{BB962C8B-B14F-4D97-AF65-F5344CB8AC3E}">
        <p14:creationId xmlns:p14="http://schemas.microsoft.com/office/powerpoint/2010/main" val="137288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Google Earth to show topography after this slide. Show mountains, rivers, and plains. Finish showing Veracruz, Mexico to transition to Olmec civilization. </a:t>
            </a:r>
          </a:p>
        </p:txBody>
      </p:sp>
      <p:sp>
        <p:nvSpPr>
          <p:cNvPr id="4" name="Slide Number Placeholder 3"/>
          <p:cNvSpPr>
            <a:spLocks noGrp="1"/>
          </p:cNvSpPr>
          <p:nvPr>
            <p:ph type="sldNum" sz="quarter" idx="5"/>
          </p:nvPr>
        </p:nvSpPr>
        <p:spPr/>
        <p:txBody>
          <a:bodyPr/>
          <a:lstStyle/>
          <a:p>
            <a:fld id="{9EBAFAC5-6249-4DD5-A9AC-E2113AA363C6}" type="slidenum">
              <a:rPr lang="en-US" smtClean="0"/>
              <a:t>5</a:t>
            </a:fld>
            <a:endParaRPr lang="en-US"/>
          </a:p>
        </p:txBody>
      </p:sp>
    </p:spTree>
    <p:extLst>
      <p:ext uri="{BB962C8B-B14F-4D97-AF65-F5344CB8AC3E}">
        <p14:creationId xmlns:p14="http://schemas.microsoft.com/office/powerpoint/2010/main" val="268755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Google Earth to show lines</a:t>
            </a:r>
          </a:p>
        </p:txBody>
      </p:sp>
      <p:sp>
        <p:nvSpPr>
          <p:cNvPr id="4" name="Slide Number Placeholder 3"/>
          <p:cNvSpPr>
            <a:spLocks noGrp="1"/>
          </p:cNvSpPr>
          <p:nvPr>
            <p:ph type="sldNum" sz="quarter" idx="5"/>
          </p:nvPr>
        </p:nvSpPr>
        <p:spPr/>
        <p:txBody>
          <a:bodyPr/>
          <a:lstStyle/>
          <a:p>
            <a:fld id="{9EBAFAC5-6249-4DD5-A9AC-E2113AA363C6}" type="slidenum">
              <a:rPr lang="en-US" smtClean="0"/>
              <a:t>31</a:t>
            </a:fld>
            <a:endParaRPr lang="en-US"/>
          </a:p>
        </p:txBody>
      </p:sp>
    </p:spTree>
    <p:extLst>
      <p:ext uri="{BB962C8B-B14F-4D97-AF65-F5344CB8AC3E}">
        <p14:creationId xmlns:p14="http://schemas.microsoft.com/office/powerpoint/2010/main" val="121691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AFAC5-6249-4DD5-A9AC-E2113AA363C6}" type="slidenum">
              <a:rPr lang="en-US" smtClean="0"/>
              <a:t>37</a:t>
            </a:fld>
            <a:endParaRPr lang="en-US"/>
          </a:p>
        </p:txBody>
      </p:sp>
    </p:spTree>
    <p:extLst>
      <p:ext uri="{BB962C8B-B14F-4D97-AF65-F5344CB8AC3E}">
        <p14:creationId xmlns:p14="http://schemas.microsoft.com/office/powerpoint/2010/main" val="573071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write this down in their notebooks. I ran out of Do Now sheets. If they say they do not know this, it should be in their notes from yesterday’s lesson. If they say they do not have it, please emphasize the importance of notetaking. All test questions come from their notes.</a:t>
            </a:r>
          </a:p>
        </p:txBody>
      </p:sp>
      <p:sp>
        <p:nvSpPr>
          <p:cNvPr id="4" name="Slide Number Placeholder 3"/>
          <p:cNvSpPr>
            <a:spLocks noGrp="1"/>
          </p:cNvSpPr>
          <p:nvPr>
            <p:ph type="sldNum" sz="quarter" idx="5"/>
          </p:nvPr>
        </p:nvSpPr>
        <p:spPr/>
        <p:txBody>
          <a:bodyPr/>
          <a:lstStyle/>
          <a:p>
            <a:fld id="{9EBAFAC5-6249-4DD5-A9AC-E2113AA363C6}" type="slidenum">
              <a:rPr lang="en-US" smtClean="0"/>
              <a:t>42</a:t>
            </a:fld>
            <a:endParaRPr lang="en-US"/>
          </a:p>
        </p:txBody>
      </p:sp>
    </p:spTree>
    <p:extLst>
      <p:ext uri="{BB962C8B-B14F-4D97-AF65-F5344CB8AC3E}">
        <p14:creationId xmlns:p14="http://schemas.microsoft.com/office/powerpoint/2010/main" val="1596820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Emerald Mounds (Cahokia suburb in St. Claire County), Angel Mounds (tribe unknown (pre-contact) in Evansville, IN), and Serpent Mound (Adena Peoples in Pebbles, OH)</a:t>
            </a:r>
          </a:p>
        </p:txBody>
      </p:sp>
      <p:sp>
        <p:nvSpPr>
          <p:cNvPr id="4" name="Slide Number Placeholder 3"/>
          <p:cNvSpPr>
            <a:spLocks noGrp="1"/>
          </p:cNvSpPr>
          <p:nvPr>
            <p:ph type="sldNum" sz="quarter" idx="5"/>
          </p:nvPr>
        </p:nvSpPr>
        <p:spPr/>
        <p:txBody>
          <a:bodyPr/>
          <a:lstStyle/>
          <a:p>
            <a:fld id="{9EBAFAC5-6249-4DD5-A9AC-E2113AA363C6}" type="slidenum">
              <a:rPr lang="en-US" smtClean="0"/>
              <a:t>44</a:t>
            </a:fld>
            <a:endParaRPr lang="en-US"/>
          </a:p>
        </p:txBody>
      </p:sp>
    </p:spTree>
    <p:extLst>
      <p:ext uri="{BB962C8B-B14F-4D97-AF65-F5344CB8AC3E}">
        <p14:creationId xmlns:p14="http://schemas.microsoft.com/office/powerpoint/2010/main" val="913742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various uses for buffalo by the Great Plains people. The animal was sacred to them and it was an insult to the spirits and to the animal to not use every part of it.</a:t>
            </a:r>
          </a:p>
        </p:txBody>
      </p:sp>
      <p:sp>
        <p:nvSpPr>
          <p:cNvPr id="4" name="Slide Number Placeholder 3"/>
          <p:cNvSpPr>
            <a:spLocks noGrp="1"/>
          </p:cNvSpPr>
          <p:nvPr>
            <p:ph type="sldNum" sz="quarter" idx="5"/>
          </p:nvPr>
        </p:nvSpPr>
        <p:spPr/>
        <p:txBody>
          <a:bodyPr/>
          <a:lstStyle/>
          <a:p>
            <a:fld id="{9EBAFAC5-6249-4DD5-A9AC-E2113AA363C6}" type="slidenum">
              <a:rPr lang="en-US" smtClean="0"/>
              <a:t>46</a:t>
            </a:fld>
            <a:endParaRPr lang="en-US"/>
          </a:p>
        </p:txBody>
      </p:sp>
    </p:spTree>
    <p:extLst>
      <p:ext uri="{BB962C8B-B14F-4D97-AF65-F5344CB8AC3E}">
        <p14:creationId xmlns:p14="http://schemas.microsoft.com/office/powerpoint/2010/main" val="2155967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to R: Plank House, Totem Poles, Igloo outside, Igloo interior</a:t>
            </a:r>
          </a:p>
        </p:txBody>
      </p:sp>
      <p:sp>
        <p:nvSpPr>
          <p:cNvPr id="4" name="Slide Number Placeholder 3"/>
          <p:cNvSpPr>
            <a:spLocks noGrp="1"/>
          </p:cNvSpPr>
          <p:nvPr>
            <p:ph type="sldNum" sz="quarter" idx="5"/>
          </p:nvPr>
        </p:nvSpPr>
        <p:spPr/>
        <p:txBody>
          <a:bodyPr/>
          <a:lstStyle/>
          <a:p>
            <a:fld id="{9EBAFAC5-6249-4DD5-A9AC-E2113AA363C6}" type="slidenum">
              <a:rPr lang="en-US" smtClean="0"/>
              <a:t>48</a:t>
            </a:fld>
            <a:endParaRPr lang="en-US"/>
          </a:p>
        </p:txBody>
      </p:sp>
    </p:spTree>
    <p:extLst>
      <p:ext uri="{BB962C8B-B14F-4D97-AF65-F5344CB8AC3E}">
        <p14:creationId xmlns:p14="http://schemas.microsoft.com/office/powerpoint/2010/main" val="2091957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Longhouse exterior and interior, map of the Iroquois Confederacy</a:t>
            </a:r>
          </a:p>
        </p:txBody>
      </p:sp>
      <p:sp>
        <p:nvSpPr>
          <p:cNvPr id="4" name="Slide Number Placeholder 3"/>
          <p:cNvSpPr>
            <a:spLocks noGrp="1"/>
          </p:cNvSpPr>
          <p:nvPr>
            <p:ph type="sldNum" sz="quarter" idx="5"/>
          </p:nvPr>
        </p:nvSpPr>
        <p:spPr/>
        <p:txBody>
          <a:bodyPr/>
          <a:lstStyle/>
          <a:p>
            <a:fld id="{9EBAFAC5-6249-4DD5-A9AC-E2113AA363C6}" type="slidenum">
              <a:rPr lang="en-US" smtClean="0"/>
              <a:t>50</a:t>
            </a:fld>
            <a:endParaRPr lang="en-US"/>
          </a:p>
        </p:txBody>
      </p:sp>
    </p:spTree>
    <p:extLst>
      <p:ext uri="{BB962C8B-B14F-4D97-AF65-F5344CB8AC3E}">
        <p14:creationId xmlns:p14="http://schemas.microsoft.com/office/powerpoint/2010/main" val="291919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AFAC5-6249-4DD5-A9AC-E2113AA363C6}" type="slidenum">
              <a:rPr lang="en-US" smtClean="0"/>
              <a:t>6</a:t>
            </a:fld>
            <a:endParaRPr lang="en-US"/>
          </a:p>
        </p:txBody>
      </p:sp>
    </p:spTree>
    <p:extLst>
      <p:ext uri="{BB962C8B-B14F-4D97-AF65-F5344CB8AC3E}">
        <p14:creationId xmlns:p14="http://schemas.microsoft.com/office/powerpoint/2010/main" val="93777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kow</a:t>
            </a:r>
            <a:r>
              <a:rPr lang="en-US" dirty="0"/>
              <a:t>-</a:t>
            </a:r>
            <a:r>
              <a:rPr lang="en-US" dirty="0" err="1"/>
              <a:t>aat</a:t>
            </a:r>
            <a:r>
              <a:rPr lang="en-US" dirty="0"/>
              <a:t>-</a:t>
            </a:r>
            <a:r>
              <a:rPr lang="en-US" dirty="0" err="1"/>
              <a:t>zah</a:t>
            </a:r>
            <a:r>
              <a:rPr lang="en-US" dirty="0"/>
              <a:t>-</a:t>
            </a:r>
            <a:r>
              <a:rPr lang="en-US" dirty="0" err="1"/>
              <a:t>kow</a:t>
            </a:r>
            <a:r>
              <a:rPr lang="en-US" dirty="0"/>
              <a:t>-al-</a:t>
            </a:r>
            <a:r>
              <a:rPr lang="en-US" dirty="0" err="1"/>
              <a:t>kowz</a:t>
            </a:r>
            <a:r>
              <a:rPr lang="en-US" dirty="0"/>
              <a:t>” </a:t>
            </a:r>
          </a:p>
          <a:p>
            <a:r>
              <a:rPr lang="en-US" dirty="0"/>
              <a:t>Show slash and burn farming from Maine</a:t>
            </a:r>
          </a:p>
          <a:p>
            <a:r>
              <a:rPr lang="en-US" dirty="0"/>
              <a:t>“Disappeared”: Likely due to earthquakes and/or water pollution</a:t>
            </a:r>
          </a:p>
        </p:txBody>
      </p:sp>
      <p:sp>
        <p:nvSpPr>
          <p:cNvPr id="4" name="Slide Number Placeholder 3"/>
          <p:cNvSpPr>
            <a:spLocks noGrp="1"/>
          </p:cNvSpPr>
          <p:nvPr>
            <p:ph type="sldNum" sz="quarter" idx="5"/>
          </p:nvPr>
        </p:nvSpPr>
        <p:spPr/>
        <p:txBody>
          <a:bodyPr/>
          <a:lstStyle/>
          <a:p>
            <a:fld id="{9EBAFAC5-6249-4DD5-A9AC-E2113AA363C6}" type="slidenum">
              <a:rPr lang="en-US" smtClean="0"/>
              <a:t>8</a:t>
            </a:fld>
            <a:endParaRPr lang="en-US"/>
          </a:p>
        </p:txBody>
      </p:sp>
    </p:spTree>
    <p:extLst>
      <p:ext uri="{BB962C8B-B14F-4D97-AF65-F5344CB8AC3E}">
        <p14:creationId xmlns:p14="http://schemas.microsoft.com/office/powerpoint/2010/main" val="155820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Pok ta Pok: Mesoamerican ballgame. Believed to be invented by the Olmecs. Rules not fully understood. Rubber ball weighed 9 pounds. Important dates = important games. Winners are sacrificed.</a:t>
            </a:r>
          </a:p>
        </p:txBody>
      </p:sp>
      <p:sp>
        <p:nvSpPr>
          <p:cNvPr id="4" name="Slide Number Placeholder 3"/>
          <p:cNvSpPr>
            <a:spLocks noGrp="1"/>
          </p:cNvSpPr>
          <p:nvPr>
            <p:ph type="sldNum" sz="quarter" idx="5"/>
          </p:nvPr>
        </p:nvSpPr>
        <p:spPr/>
        <p:txBody>
          <a:bodyPr/>
          <a:lstStyle/>
          <a:p>
            <a:fld id="{9EBAFAC5-6249-4DD5-A9AC-E2113AA363C6}" type="slidenum">
              <a:rPr lang="en-US" smtClean="0"/>
              <a:t>9</a:t>
            </a:fld>
            <a:endParaRPr lang="en-US"/>
          </a:p>
        </p:txBody>
      </p:sp>
    </p:spTree>
    <p:extLst>
      <p:ext uri="{BB962C8B-B14F-4D97-AF65-F5344CB8AC3E}">
        <p14:creationId xmlns:p14="http://schemas.microsoft.com/office/powerpoint/2010/main" val="209640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260-day religious, 365-day solar, and 394-year planning calendar</a:t>
            </a:r>
          </a:p>
        </p:txBody>
      </p:sp>
      <p:sp>
        <p:nvSpPr>
          <p:cNvPr id="4" name="Slide Number Placeholder 3"/>
          <p:cNvSpPr>
            <a:spLocks noGrp="1"/>
          </p:cNvSpPr>
          <p:nvPr>
            <p:ph type="sldNum" sz="quarter" idx="5"/>
          </p:nvPr>
        </p:nvSpPr>
        <p:spPr/>
        <p:txBody>
          <a:bodyPr/>
          <a:lstStyle/>
          <a:p>
            <a:fld id="{9EBAFAC5-6249-4DD5-A9AC-E2113AA363C6}" type="slidenum">
              <a:rPr lang="en-US" smtClean="0"/>
              <a:t>17</a:t>
            </a:fld>
            <a:endParaRPr lang="en-US"/>
          </a:p>
        </p:txBody>
      </p:sp>
    </p:spTree>
    <p:extLst>
      <p:ext uri="{BB962C8B-B14F-4D97-AF65-F5344CB8AC3E}">
        <p14:creationId xmlns:p14="http://schemas.microsoft.com/office/powerpoint/2010/main" val="407822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Mayan calendar. This caused some panic in 2012 as some believed it predicted the end of the world. More on this Thursday.</a:t>
            </a:r>
          </a:p>
        </p:txBody>
      </p:sp>
      <p:sp>
        <p:nvSpPr>
          <p:cNvPr id="4" name="Slide Number Placeholder 3"/>
          <p:cNvSpPr>
            <a:spLocks noGrp="1"/>
          </p:cNvSpPr>
          <p:nvPr>
            <p:ph type="sldNum" sz="quarter" idx="5"/>
          </p:nvPr>
        </p:nvSpPr>
        <p:spPr/>
        <p:txBody>
          <a:bodyPr/>
          <a:lstStyle/>
          <a:p>
            <a:fld id="{9EBAFAC5-6249-4DD5-A9AC-E2113AA363C6}" type="slidenum">
              <a:rPr lang="en-US" smtClean="0"/>
              <a:t>19</a:t>
            </a:fld>
            <a:endParaRPr lang="en-US"/>
          </a:p>
        </p:txBody>
      </p:sp>
    </p:spTree>
    <p:extLst>
      <p:ext uri="{BB962C8B-B14F-4D97-AF65-F5344CB8AC3E}">
        <p14:creationId xmlns:p14="http://schemas.microsoft.com/office/powerpoint/2010/main" val="350854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Aztec Sword = </a:t>
            </a:r>
            <a:r>
              <a:rPr lang="en-US" dirty="0" err="1"/>
              <a:t>mah</a:t>
            </a:r>
            <a:r>
              <a:rPr lang="en-US" dirty="0"/>
              <a:t>-QWAH-wick</a:t>
            </a:r>
          </a:p>
        </p:txBody>
      </p:sp>
      <p:sp>
        <p:nvSpPr>
          <p:cNvPr id="4" name="Slide Number Placeholder 3"/>
          <p:cNvSpPr>
            <a:spLocks noGrp="1"/>
          </p:cNvSpPr>
          <p:nvPr>
            <p:ph type="sldNum" sz="quarter" idx="5"/>
          </p:nvPr>
        </p:nvSpPr>
        <p:spPr/>
        <p:txBody>
          <a:bodyPr/>
          <a:lstStyle/>
          <a:p>
            <a:fld id="{9EBAFAC5-6249-4DD5-A9AC-E2113AA363C6}" type="slidenum">
              <a:rPr lang="en-US" smtClean="0"/>
              <a:t>24</a:t>
            </a:fld>
            <a:endParaRPr lang="en-US"/>
          </a:p>
        </p:txBody>
      </p:sp>
    </p:spTree>
    <p:extLst>
      <p:ext uri="{BB962C8B-B14F-4D97-AF65-F5344CB8AC3E}">
        <p14:creationId xmlns:p14="http://schemas.microsoft.com/office/powerpoint/2010/main" val="370729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Google Earth to show Mexico City and where Tenochtitlan was.</a:t>
            </a:r>
          </a:p>
        </p:txBody>
      </p:sp>
      <p:sp>
        <p:nvSpPr>
          <p:cNvPr id="4" name="Slide Number Placeholder 3"/>
          <p:cNvSpPr>
            <a:spLocks noGrp="1"/>
          </p:cNvSpPr>
          <p:nvPr>
            <p:ph type="sldNum" sz="quarter" idx="5"/>
          </p:nvPr>
        </p:nvSpPr>
        <p:spPr/>
        <p:txBody>
          <a:bodyPr/>
          <a:lstStyle/>
          <a:p>
            <a:fld id="{9EBAFAC5-6249-4DD5-A9AC-E2113AA363C6}" type="slidenum">
              <a:rPr lang="en-US" smtClean="0"/>
              <a:t>27</a:t>
            </a:fld>
            <a:endParaRPr lang="en-US"/>
          </a:p>
        </p:txBody>
      </p:sp>
    </p:spTree>
    <p:extLst>
      <p:ext uri="{BB962C8B-B14F-4D97-AF65-F5344CB8AC3E}">
        <p14:creationId xmlns:p14="http://schemas.microsoft.com/office/powerpoint/2010/main" val="318407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to R: Andes, coastline, Atacama Desert, Lake Titicaca</a:t>
            </a:r>
          </a:p>
        </p:txBody>
      </p:sp>
      <p:sp>
        <p:nvSpPr>
          <p:cNvPr id="4" name="Slide Number Placeholder 3"/>
          <p:cNvSpPr>
            <a:spLocks noGrp="1"/>
          </p:cNvSpPr>
          <p:nvPr>
            <p:ph type="sldNum" sz="quarter" idx="5"/>
          </p:nvPr>
        </p:nvSpPr>
        <p:spPr/>
        <p:txBody>
          <a:bodyPr/>
          <a:lstStyle/>
          <a:p>
            <a:fld id="{9EBAFAC5-6249-4DD5-A9AC-E2113AA363C6}" type="slidenum">
              <a:rPr lang="en-US" smtClean="0"/>
              <a:t>30</a:t>
            </a:fld>
            <a:endParaRPr lang="en-US"/>
          </a:p>
        </p:txBody>
      </p:sp>
    </p:spTree>
    <p:extLst>
      <p:ext uri="{BB962C8B-B14F-4D97-AF65-F5344CB8AC3E}">
        <p14:creationId xmlns:p14="http://schemas.microsoft.com/office/powerpoint/2010/main" val="136581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98D2-EFD8-FEB3-F283-AE4DFECA07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DE28B-06AF-14C2-837C-93D85EE28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5ADBD-8BFE-667E-BA7C-1F474975F116}"/>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E1CAE9AD-D4DD-E99F-65F4-B0E3A4259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FDAB7-17A2-1849-C222-70709178765A}"/>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122461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2B0C-7D43-BA7F-485E-04F3732A45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344D3-43A8-75CE-938A-A292E2B27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44E4E-EF3B-DD0E-5E41-435BC682C7AB}"/>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19A323FE-A46D-C98E-CCAF-66193EF70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8E532-E7E8-1D3A-BF5F-D7A4BD27D259}"/>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126333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780D2-B480-F2E4-E58B-4FA1CC9BFB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D99E2-072B-97DB-0331-CD0C86FE2D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D0D62-0D55-063D-4A38-B52A707C6A13}"/>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3438BB9A-437C-F76F-BD12-BEBF963DE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3BEE5-A2E1-4E1B-8A42-8E8FEC393FDC}"/>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213358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B8E9-40A4-C3BC-8B44-51A74DE5E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117B7-9C02-536A-89F1-A5CF9E7A99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97AB9-781B-A4B5-2C19-7777FC73F2FD}"/>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CB9175E4-8DFF-A131-FF2B-6A7A50E72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681E0-BA54-1A8B-4C59-36690A9C28D9}"/>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337466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0E8E-67FA-E332-2CBB-998C6E773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23F6A2-5034-E235-A923-BFDFD32616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369A0B-D1D5-8C19-5754-0491944FF5CD}"/>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D44A531D-084D-105D-7588-248F45726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7926-4796-D089-A3E5-90F43FF73378}"/>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38561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21B0-58E1-8A5D-6946-5E0CDA9E5D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7701B-BE21-7583-A338-67AA97158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A13F6C-C92B-D902-8003-36490E90D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096E8-5F2E-B1E2-A141-1DE92C662A81}"/>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6" name="Footer Placeholder 5">
            <a:extLst>
              <a:ext uri="{FF2B5EF4-FFF2-40B4-BE49-F238E27FC236}">
                <a16:creationId xmlns:a16="http://schemas.microsoft.com/office/drawing/2014/main" id="{5D0B1C0F-2C07-EDAF-2B6C-9DE4FD9F6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62E49-EF96-5D44-EF62-0FBAA1E9AA1C}"/>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168298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86044-CE2A-FFB9-D15D-6F1EFD352B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9DE40-F655-33A7-DCF7-7A823EC63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2D679-0746-B1AF-DC90-BC85C08E2B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492900-534D-8ADE-71E9-F658F6CDE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175EA7-40FF-54AD-56D7-C3AEC4D2A4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CFD35F-1C8A-48A7-EB62-EFF5E1264E9D}"/>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8" name="Footer Placeholder 7">
            <a:extLst>
              <a:ext uri="{FF2B5EF4-FFF2-40B4-BE49-F238E27FC236}">
                <a16:creationId xmlns:a16="http://schemas.microsoft.com/office/drawing/2014/main" id="{95C29C3A-D09F-B776-639C-9C16765247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221454-F104-B2AF-2CCB-66F020B5B864}"/>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8257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4D75-A789-2A64-95B6-BD854C4BA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DFE894-0F00-A9AC-6250-C85F7B811B05}"/>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4" name="Footer Placeholder 3">
            <a:extLst>
              <a:ext uri="{FF2B5EF4-FFF2-40B4-BE49-F238E27FC236}">
                <a16:creationId xmlns:a16="http://schemas.microsoft.com/office/drawing/2014/main" id="{C396F26F-B052-D3D9-EEF7-18EFC239BC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44627-CCBB-C758-AA57-AD96AE25D7EF}"/>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206382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0220C-7DC8-2CEB-826D-4635F14D7EE2}"/>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3" name="Footer Placeholder 2">
            <a:extLst>
              <a:ext uri="{FF2B5EF4-FFF2-40B4-BE49-F238E27FC236}">
                <a16:creationId xmlns:a16="http://schemas.microsoft.com/office/drawing/2014/main" id="{61B7E98E-1ED2-00D1-45A7-4877290A39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2D322A-7F70-B93A-D396-651FC14B547D}"/>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315986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509C-5188-F216-A0DD-72DE7AA87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91B042-3DA9-123C-9C1C-D8E646078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8025E-780D-C718-7253-2EC1C6CC3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4374B-FF5C-2B62-B558-ED0B0C3B9C3D}"/>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6" name="Footer Placeholder 5">
            <a:extLst>
              <a:ext uri="{FF2B5EF4-FFF2-40B4-BE49-F238E27FC236}">
                <a16:creationId xmlns:a16="http://schemas.microsoft.com/office/drawing/2014/main" id="{97928504-DF74-EA96-091F-14D963B09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2B5CE-3BF7-A429-394F-8AAD000E5FEB}"/>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409664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ECD0-1A0A-7BE5-BDFB-0665BED13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EB1141-515A-1630-34D0-A1CA110DF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14527-C7A9-5DE6-5BD8-0DA7EB82D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40ED9-AE48-1EDF-595A-22DAA108C27A}"/>
              </a:ext>
            </a:extLst>
          </p:cNvPr>
          <p:cNvSpPr>
            <a:spLocks noGrp="1"/>
          </p:cNvSpPr>
          <p:nvPr>
            <p:ph type="dt" sz="half" idx="10"/>
          </p:nvPr>
        </p:nvSpPr>
        <p:spPr/>
        <p:txBody>
          <a:bodyPr/>
          <a:lstStyle/>
          <a:p>
            <a:fld id="{0D6739DE-65A4-4CEA-81CD-28AFC27D8BB7}" type="datetimeFigureOut">
              <a:rPr lang="en-US" smtClean="0"/>
              <a:t>12/11/2024</a:t>
            </a:fld>
            <a:endParaRPr lang="en-US"/>
          </a:p>
        </p:txBody>
      </p:sp>
      <p:sp>
        <p:nvSpPr>
          <p:cNvPr id="6" name="Footer Placeholder 5">
            <a:extLst>
              <a:ext uri="{FF2B5EF4-FFF2-40B4-BE49-F238E27FC236}">
                <a16:creationId xmlns:a16="http://schemas.microsoft.com/office/drawing/2014/main" id="{826026BC-A9DA-B5AF-7BDB-7FD63F234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B4E4A-8251-37C8-C9CC-354ED35DD347}"/>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65838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165E8F-E0CD-E8C7-9A8C-EF28DA4EC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F0981-5DEF-4758-FBD0-44BB30954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A73D8-DB26-20D4-75AF-B45ACC409B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6739DE-65A4-4CEA-81CD-28AFC27D8BB7}" type="datetimeFigureOut">
              <a:rPr lang="en-US" smtClean="0"/>
              <a:t>12/11/2024</a:t>
            </a:fld>
            <a:endParaRPr lang="en-US"/>
          </a:p>
        </p:txBody>
      </p:sp>
      <p:sp>
        <p:nvSpPr>
          <p:cNvPr id="5" name="Footer Placeholder 4">
            <a:extLst>
              <a:ext uri="{FF2B5EF4-FFF2-40B4-BE49-F238E27FC236}">
                <a16:creationId xmlns:a16="http://schemas.microsoft.com/office/drawing/2014/main" id="{5E64F2FE-819C-08EE-1DE1-3CA575B13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98540-2C7B-2D6F-71DE-621A1E108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157E21-C184-48B1-A706-7CFAE0AAE508}" type="slidenum">
              <a:rPr lang="en-US" smtClean="0"/>
              <a:t>‹#›</a:t>
            </a:fld>
            <a:endParaRPr lang="en-US"/>
          </a:p>
        </p:txBody>
      </p:sp>
    </p:spTree>
    <p:extLst>
      <p:ext uri="{BB962C8B-B14F-4D97-AF65-F5344CB8AC3E}">
        <p14:creationId xmlns:p14="http://schemas.microsoft.com/office/powerpoint/2010/main" val="423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cation OVER! – Random …. and Not So Random Musings">
            <a:extLst>
              <a:ext uri="{FF2B5EF4-FFF2-40B4-BE49-F238E27FC236}">
                <a16:creationId xmlns:a16="http://schemas.microsoft.com/office/drawing/2014/main" id="{36313A51-40EE-E3CF-1AAC-869AE12CD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09563"/>
            <a:ext cx="832485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41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Maya Daily Life - HISTORY'S HISTORIES You are history. We are the future.">
            <a:extLst>
              <a:ext uri="{FF2B5EF4-FFF2-40B4-BE49-F238E27FC236}">
                <a16:creationId xmlns:a16="http://schemas.microsoft.com/office/drawing/2014/main" id="{5A5621CC-9991-299E-D373-EC428C1832A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2" y="424411"/>
            <a:ext cx="5426764" cy="2699815"/>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Who were the Maya? Decoding the ancient civilization's secrets">
            <a:extLst>
              <a:ext uri="{FF2B5EF4-FFF2-40B4-BE49-F238E27FC236}">
                <a16:creationId xmlns:a16="http://schemas.microsoft.com/office/drawing/2014/main" id="{B9969C4B-5B64-0133-209C-0F8A9A9514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34947" y="321734"/>
            <a:ext cx="2258769" cy="2905170"/>
          </a:xfrm>
          <a:prstGeom prst="rect">
            <a:avLst/>
          </a:prstGeom>
          <a:noFill/>
          <a:extLst>
            <a:ext uri="{909E8E84-426E-40DD-AFC4-6F175D3DCCD1}">
              <a14:hiddenFill xmlns:a14="http://schemas.microsoft.com/office/drawing/2010/main">
                <a:solidFill>
                  <a:srgbClr val="FFFFFF"/>
                </a:solidFill>
              </a14:hiddenFill>
            </a:ext>
          </a:extLst>
        </p:spPr>
      </p:pic>
      <p:sp>
        <p:nvSpPr>
          <p:cNvPr id="9231" name="Rectangle 9230">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Rectangle 9232">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Maya Civilization: Timeline, Farming, Religion, &amp; Culture">
            <a:extLst>
              <a:ext uri="{FF2B5EF4-FFF2-40B4-BE49-F238E27FC236}">
                <a16:creationId xmlns:a16="http://schemas.microsoft.com/office/drawing/2014/main" id="{14338726-BF9B-5187-CF10-27D446EE20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1" y="3824271"/>
            <a:ext cx="5426764" cy="23742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hy did the Maya civilization collapse? | Live Science">
            <a:extLst>
              <a:ext uri="{FF2B5EF4-FFF2-40B4-BE49-F238E27FC236}">
                <a16:creationId xmlns:a16="http://schemas.microsoft.com/office/drawing/2014/main" id="{8870B9D5-E02A-AE97-FC70-EBB45BB86F6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10500" y="3631096"/>
            <a:ext cx="4907662" cy="276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02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Artists rendition of Mayan Megalopolis in Northern Guatemala. 60,000  structures with a population of up to 15 million : r/AlternativeHistory">
            <a:extLst>
              <a:ext uri="{FF2B5EF4-FFF2-40B4-BE49-F238E27FC236}">
                <a16:creationId xmlns:a16="http://schemas.microsoft.com/office/drawing/2014/main" id="{F51F6458-3718-25CA-8758-2F7709369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66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Trade — MayaIncaAztec.com">
            <a:extLst>
              <a:ext uri="{FF2B5EF4-FFF2-40B4-BE49-F238E27FC236}">
                <a16:creationId xmlns:a16="http://schemas.microsoft.com/office/drawing/2014/main" id="{B439AA9B-7934-F554-13E7-95358AEEE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00" r="7224"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7029D-768E-54EC-8309-54C046319D28}"/>
              </a:ext>
            </a:extLst>
          </p:cNvPr>
          <p:cNvSpPr>
            <a:spLocks noGrp="1"/>
          </p:cNvSpPr>
          <p:nvPr>
            <p:ph type="title"/>
          </p:nvPr>
        </p:nvSpPr>
        <p:spPr>
          <a:xfrm>
            <a:off x="7531610" y="365125"/>
            <a:ext cx="3822189" cy="315912"/>
          </a:xfrm>
        </p:spPr>
        <p:txBody>
          <a:bodyPr>
            <a:normAutofit fontScale="90000"/>
          </a:bodyPr>
          <a:lstStyle/>
          <a:p>
            <a:r>
              <a:rPr lang="en-US" sz="4000" dirty="0"/>
              <a:t>Mayan Empire</a:t>
            </a:r>
          </a:p>
        </p:txBody>
      </p:sp>
      <p:sp>
        <p:nvSpPr>
          <p:cNvPr id="3" name="Content Placeholder 2">
            <a:extLst>
              <a:ext uri="{FF2B5EF4-FFF2-40B4-BE49-F238E27FC236}">
                <a16:creationId xmlns:a16="http://schemas.microsoft.com/office/drawing/2014/main" id="{7EE331D5-4A19-0DA4-6DF5-EF65F3738DF6}"/>
              </a:ext>
            </a:extLst>
          </p:cNvPr>
          <p:cNvSpPr>
            <a:spLocks noGrp="1"/>
          </p:cNvSpPr>
          <p:nvPr>
            <p:ph idx="1"/>
          </p:nvPr>
        </p:nvSpPr>
        <p:spPr>
          <a:xfrm>
            <a:off x="7531609" y="1046152"/>
            <a:ext cx="4657342" cy="5811848"/>
          </a:xfrm>
        </p:spPr>
        <p:txBody>
          <a:bodyPr>
            <a:normAutofit lnSpcReduction="10000"/>
          </a:bodyPr>
          <a:lstStyle/>
          <a:p>
            <a:r>
              <a:rPr lang="en-US" sz="2400" dirty="0"/>
              <a:t>Cities were scattered and in fertile places</a:t>
            </a:r>
          </a:p>
          <a:p>
            <a:pPr lvl="1"/>
            <a:r>
              <a:rPr lang="en-US" dirty="0"/>
              <a:t>More room to grow, fewer mouths to feed</a:t>
            </a:r>
          </a:p>
          <a:p>
            <a:r>
              <a:rPr lang="en-US" sz="2400" dirty="0"/>
              <a:t>Cities were huge: pyramids, temples, buildings…</a:t>
            </a:r>
          </a:p>
          <a:p>
            <a:pPr lvl="1"/>
            <a:r>
              <a:rPr lang="en-US" dirty="0"/>
              <a:t>Most people lived on farms outside the cities</a:t>
            </a:r>
          </a:p>
          <a:p>
            <a:r>
              <a:rPr lang="en-US" sz="2400" dirty="0"/>
              <a:t>Farming was a major source of economy</a:t>
            </a:r>
          </a:p>
          <a:p>
            <a:pPr lvl="1"/>
            <a:r>
              <a:rPr lang="en-US" dirty="0"/>
              <a:t>Nobles controlled the large corn fields</a:t>
            </a:r>
          </a:p>
          <a:p>
            <a:pPr lvl="1"/>
            <a:r>
              <a:rPr lang="en-US" dirty="0"/>
              <a:t>Family grew other produce and raised ducks and turkeys</a:t>
            </a:r>
          </a:p>
          <a:p>
            <a:r>
              <a:rPr lang="en-US" sz="2400" dirty="0"/>
              <a:t>Broken up into City-States</a:t>
            </a:r>
          </a:p>
          <a:p>
            <a:pPr lvl="1"/>
            <a:r>
              <a:rPr lang="en-US" dirty="0"/>
              <a:t>Big city with government, and the suburbs</a:t>
            </a:r>
          </a:p>
        </p:txBody>
      </p:sp>
    </p:spTree>
    <p:extLst>
      <p:ext uri="{BB962C8B-B14F-4D97-AF65-F5344CB8AC3E}">
        <p14:creationId xmlns:p14="http://schemas.microsoft.com/office/powerpoint/2010/main" val="407724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Maya Economy &amp; Social Structure">
            <a:extLst>
              <a:ext uri="{FF2B5EF4-FFF2-40B4-BE49-F238E27FC236}">
                <a16:creationId xmlns:a16="http://schemas.microsoft.com/office/drawing/2014/main" id="{16AD8C6A-D064-B9CE-7BE9-DC453D490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undefined">
            <a:extLst>
              <a:ext uri="{FF2B5EF4-FFF2-40B4-BE49-F238E27FC236}">
                <a16:creationId xmlns:a16="http://schemas.microsoft.com/office/drawing/2014/main" id="{015C5EC5-693D-FEFC-42CF-FAD11A2DE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89" b="114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7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lash-and-burn agriculture | Definition, Effects, Deforestation, &amp; Impacts  | Britannica">
            <a:extLst>
              <a:ext uri="{FF2B5EF4-FFF2-40B4-BE49-F238E27FC236}">
                <a16:creationId xmlns:a16="http://schemas.microsoft.com/office/drawing/2014/main" id="{08BC0760-01AF-BF5F-E8A9-F88E8B09F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01" r="1339"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5BC114-135F-EDEE-D485-660E1A9789C0}"/>
              </a:ext>
            </a:extLst>
          </p:cNvPr>
          <p:cNvSpPr>
            <a:spLocks noGrp="1"/>
          </p:cNvSpPr>
          <p:nvPr>
            <p:ph type="title"/>
          </p:nvPr>
        </p:nvSpPr>
        <p:spPr>
          <a:xfrm>
            <a:off x="838200" y="365125"/>
            <a:ext cx="3822189" cy="1899912"/>
          </a:xfrm>
        </p:spPr>
        <p:txBody>
          <a:bodyPr>
            <a:normAutofit/>
          </a:bodyPr>
          <a:lstStyle/>
          <a:p>
            <a:r>
              <a:rPr lang="en-US" sz="4000" dirty="0"/>
              <a:t>Do Now</a:t>
            </a:r>
          </a:p>
        </p:txBody>
      </p:sp>
      <p:sp>
        <p:nvSpPr>
          <p:cNvPr id="3" name="Content Placeholder 2">
            <a:extLst>
              <a:ext uri="{FF2B5EF4-FFF2-40B4-BE49-F238E27FC236}">
                <a16:creationId xmlns:a16="http://schemas.microsoft.com/office/drawing/2014/main" id="{9A67687E-104D-FDCE-D6CD-ABBB329A5399}"/>
              </a:ext>
            </a:extLst>
          </p:cNvPr>
          <p:cNvSpPr>
            <a:spLocks noGrp="1"/>
          </p:cNvSpPr>
          <p:nvPr>
            <p:ph idx="1"/>
          </p:nvPr>
        </p:nvSpPr>
        <p:spPr>
          <a:xfrm>
            <a:off x="838200" y="2434201"/>
            <a:ext cx="3822189" cy="3742762"/>
          </a:xfrm>
        </p:spPr>
        <p:txBody>
          <a:bodyPr>
            <a:normAutofit/>
          </a:bodyPr>
          <a:lstStyle/>
          <a:p>
            <a:r>
              <a:rPr lang="en-US" sz="2400" dirty="0"/>
              <a:t>Describe slash-and-burn agriculture.</a:t>
            </a:r>
          </a:p>
          <a:p>
            <a:pPr lvl="1"/>
            <a:r>
              <a:rPr lang="en-US" dirty="0"/>
              <a:t>How is it done?</a:t>
            </a:r>
          </a:p>
          <a:p>
            <a:pPr lvl="1"/>
            <a:r>
              <a:rPr lang="en-US" dirty="0"/>
              <a:t>Why is it done?</a:t>
            </a:r>
          </a:p>
        </p:txBody>
      </p:sp>
    </p:spTree>
    <p:extLst>
      <p:ext uri="{BB962C8B-B14F-4D97-AF65-F5344CB8AC3E}">
        <p14:creationId xmlns:p14="http://schemas.microsoft.com/office/powerpoint/2010/main" val="2871092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02D04-E772-117B-E754-E418A0967068}"/>
              </a:ext>
            </a:extLst>
          </p:cNvPr>
          <p:cNvSpPr>
            <a:spLocks noGrp="1"/>
          </p:cNvSpPr>
          <p:nvPr>
            <p:ph type="title"/>
          </p:nvPr>
        </p:nvSpPr>
        <p:spPr>
          <a:xfrm>
            <a:off x="587629" y="0"/>
            <a:ext cx="5334197" cy="827313"/>
          </a:xfrm>
        </p:spPr>
        <p:txBody>
          <a:bodyPr anchor="ctr">
            <a:normAutofit/>
          </a:bodyPr>
          <a:lstStyle/>
          <a:p>
            <a:r>
              <a:rPr lang="en-US" sz="4000" dirty="0"/>
              <a:t>Mayan Religion</a:t>
            </a:r>
          </a:p>
        </p:txBody>
      </p:sp>
      <p:sp>
        <p:nvSpPr>
          <p:cNvPr id="3" name="Content Placeholder 2">
            <a:extLst>
              <a:ext uri="{FF2B5EF4-FFF2-40B4-BE49-F238E27FC236}">
                <a16:creationId xmlns:a16="http://schemas.microsoft.com/office/drawing/2014/main" id="{FD31D19C-BBE8-21B7-FCBC-0823BDF0F812}"/>
              </a:ext>
            </a:extLst>
          </p:cNvPr>
          <p:cNvSpPr>
            <a:spLocks noGrp="1"/>
          </p:cNvSpPr>
          <p:nvPr>
            <p:ph idx="1"/>
          </p:nvPr>
        </p:nvSpPr>
        <p:spPr>
          <a:xfrm>
            <a:off x="195743" y="978901"/>
            <a:ext cx="6662053" cy="5759356"/>
          </a:xfrm>
        </p:spPr>
        <p:txBody>
          <a:bodyPr anchor="ctr">
            <a:normAutofit lnSpcReduction="10000"/>
          </a:bodyPr>
          <a:lstStyle/>
          <a:p>
            <a:r>
              <a:rPr lang="en-US" sz="2400" dirty="0"/>
              <a:t>Polytheistic</a:t>
            </a:r>
          </a:p>
          <a:p>
            <a:pPr lvl="1"/>
            <a:r>
              <a:rPr lang="en-US" dirty="0"/>
              <a:t>Gods were forces of nature (rain, lightning, etc.)</a:t>
            </a:r>
          </a:p>
          <a:p>
            <a:pPr lvl="1"/>
            <a:r>
              <a:rPr lang="en-US" dirty="0"/>
              <a:t>Priests and Kings could communicate with the gods</a:t>
            </a:r>
          </a:p>
          <a:p>
            <a:pPr lvl="1"/>
            <a:r>
              <a:rPr lang="en-US" dirty="0"/>
              <a:t>A lot of kings were priests first</a:t>
            </a:r>
          </a:p>
          <a:p>
            <a:r>
              <a:rPr lang="en-US" sz="2400" dirty="0"/>
              <a:t>Pyramids</a:t>
            </a:r>
          </a:p>
          <a:p>
            <a:pPr lvl="1"/>
            <a:r>
              <a:rPr lang="en-US" dirty="0"/>
              <a:t>Pyramids were built tall to be closer to the gods</a:t>
            </a:r>
          </a:p>
          <a:p>
            <a:pPr lvl="1"/>
            <a:r>
              <a:rPr lang="en-US" dirty="0"/>
              <a:t>Temples were at the top of the pyramid</a:t>
            </a:r>
          </a:p>
          <a:p>
            <a:r>
              <a:rPr lang="en-US" sz="2400" dirty="0"/>
              <a:t>Sacrifice and Bloodletting</a:t>
            </a:r>
          </a:p>
          <a:p>
            <a:pPr lvl="1"/>
            <a:r>
              <a:rPr lang="en-US" dirty="0"/>
              <a:t>POWs, slaves, and children were sacrificed</a:t>
            </a:r>
          </a:p>
          <a:p>
            <a:pPr lvl="1"/>
            <a:r>
              <a:rPr lang="en-US" dirty="0"/>
              <a:t>Mayans bled themselves</a:t>
            </a:r>
          </a:p>
          <a:p>
            <a:pPr lvl="1"/>
            <a:r>
              <a:rPr lang="en-US" dirty="0"/>
              <a:t>This was to keep the gods happy and the universe in balance</a:t>
            </a:r>
          </a:p>
        </p:txBody>
      </p:sp>
      <p:pic>
        <p:nvPicPr>
          <p:cNvPr id="5" name="Picture 4" descr="Cartoon characters with blood on their face&#10;&#10;Description automatically generated">
            <a:extLst>
              <a:ext uri="{FF2B5EF4-FFF2-40B4-BE49-F238E27FC236}">
                <a16:creationId xmlns:a16="http://schemas.microsoft.com/office/drawing/2014/main" id="{429F163C-BDDA-905C-B25B-3FB971C28C14}"/>
              </a:ext>
            </a:extLst>
          </p:cNvPr>
          <p:cNvPicPr>
            <a:picLocks noChangeAspect="1"/>
          </p:cNvPicPr>
          <p:nvPr/>
        </p:nvPicPr>
        <p:blipFill>
          <a:blip r:embed="rId2"/>
          <a:srcRect r="969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04825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EF37-74DB-AEA2-04AE-A6FC68A74A26}"/>
              </a:ext>
            </a:extLst>
          </p:cNvPr>
          <p:cNvSpPr>
            <a:spLocks noGrp="1"/>
          </p:cNvSpPr>
          <p:nvPr>
            <p:ph type="title"/>
          </p:nvPr>
        </p:nvSpPr>
        <p:spPr/>
        <p:txBody>
          <a:bodyPr/>
          <a:lstStyle/>
          <a:p>
            <a:r>
              <a:rPr lang="en-US" dirty="0"/>
              <a:t>Mayan Achievements</a:t>
            </a:r>
          </a:p>
        </p:txBody>
      </p:sp>
      <p:sp>
        <p:nvSpPr>
          <p:cNvPr id="3" name="Content Placeholder 2">
            <a:extLst>
              <a:ext uri="{FF2B5EF4-FFF2-40B4-BE49-F238E27FC236}">
                <a16:creationId xmlns:a16="http://schemas.microsoft.com/office/drawing/2014/main" id="{5C164107-1BBB-5804-2585-2933B7F224D9}"/>
              </a:ext>
            </a:extLst>
          </p:cNvPr>
          <p:cNvSpPr>
            <a:spLocks noGrp="1"/>
          </p:cNvSpPr>
          <p:nvPr>
            <p:ph idx="1"/>
          </p:nvPr>
        </p:nvSpPr>
        <p:spPr/>
        <p:txBody>
          <a:bodyPr>
            <a:normAutofit lnSpcReduction="10000"/>
          </a:bodyPr>
          <a:lstStyle/>
          <a:p>
            <a:r>
              <a:rPr lang="en-US" dirty="0"/>
              <a:t>Writing</a:t>
            </a:r>
          </a:p>
          <a:p>
            <a:pPr lvl="1"/>
            <a:r>
              <a:rPr lang="en-US" dirty="0"/>
              <a:t>Hieroglyphs and books (the Spanish destroyed most of the books)</a:t>
            </a:r>
          </a:p>
          <a:p>
            <a:r>
              <a:rPr lang="en-US" dirty="0"/>
              <a:t>Astronomy</a:t>
            </a:r>
          </a:p>
          <a:p>
            <a:pPr lvl="1"/>
            <a:r>
              <a:rPr lang="en-US" dirty="0"/>
              <a:t>Predicted eclipses and other </a:t>
            </a:r>
          </a:p>
          <a:p>
            <a:pPr lvl="1"/>
            <a:r>
              <a:rPr lang="en-US" dirty="0"/>
              <a:t>Complex set of calendars</a:t>
            </a:r>
          </a:p>
          <a:p>
            <a:r>
              <a:rPr lang="en-US" dirty="0"/>
              <a:t>Math </a:t>
            </a:r>
          </a:p>
          <a:p>
            <a:pPr lvl="1"/>
            <a:r>
              <a:rPr lang="en-US" dirty="0"/>
              <a:t>Used zero for calculations</a:t>
            </a:r>
          </a:p>
          <a:p>
            <a:r>
              <a:rPr lang="en-US" dirty="0"/>
              <a:t>Art and Architecture</a:t>
            </a:r>
          </a:p>
          <a:p>
            <a:pPr lvl="1"/>
            <a:r>
              <a:rPr lang="en-US" dirty="0"/>
              <a:t>Pyramids, Temples, and Observatories</a:t>
            </a:r>
          </a:p>
          <a:p>
            <a:pPr lvl="1"/>
            <a:r>
              <a:rPr lang="en-US" dirty="0"/>
              <a:t>Pottery, jewelry, murals, and decorated buildings</a:t>
            </a:r>
          </a:p>
        </p:txBody>
      </p:sp>
    </p:spTree>
    <p:extLst>
      <p:ext uri="{BB962C8B-B14F-4D97-AF65-F5344CB8AC3E}">
        <p14:creationId xmlns:p14="http://schemas.microsoft.com/office/powerpoint/2010/main" val="886047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A beginner's guide to famous Mayan art | by Jürg Widmer | Medium">
            <a:extLst>
              <a:ext uri="{FF2B5EF4-FFF2-40B4-BE49-F238E27FC236}">
                <a16:creationId xmlns:a16="http://schemas.microsoft.com/office/drawing/2014/main" id="{C6D9B384-2060-A2D1-D85F-2CAC6CCD1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034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cient Maya cities, 'super highways' revealed in latest survey | Reuters">
            <a:extLst>
              <a:ext uri="{FF2B5EF4-FFF2-40B4-BE49-F238E27FC236}">
                <a16:creationId xmlns:a16="http://schemas.microsoft.com/office/drawing/2014/main" id="{57E916C3-FFB7-CE71-D3B3-7EDEDFB1D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2597"/>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cient Maya Culture Brought Back to Life In Old Europe - Worldcrunch">
            <a:extLst>
              <a:ext uri="{FF2B5EF4-FFF2-40B4-BE49-F238E27FC236}">
                <a16:creationId xmlns:a16="http://schemas.microsoft.com/office/drawing/2014/main" id="{CF854DE8-F1AD-E24C-B2A3-6D3DDAC2E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816" r="-1" b="-1"/>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726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12 The End of the World – The Communicator">
            <a:extLst>
              <a:ext uri="{FF2B5EF4-FFF2-40B4-BE49-F238E27FC236}">
                <a16:creationId xmlns:a16="http://schemas.microsoft.com/office/drawing/2014/main" id="{D10520B0-93F3-12B9-A3B1-98939F310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73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92B99-65F5-A1DC-1236-A78632F491DC}"/>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5AF8EE-99C0-F23A-1357-AA340A1DD81F}"/>
              </a:ext>
            </a:extLst>
          </p:cNvPr>
          <p:cNvSpPr>
            <a:spLocks noGrp="1"/>
          </p:cNvSpPr>
          <p:nvPr>
            <p:ph idx="1"/>
          </p:nvPr>
        </p:nvSpPr>
        <p:spPr>
          <a:xfrm>
            <a:off x="640080" y="2872899"/>
            <a:ext cx="4243589" cy="3320668"/>
          </a:xfrm>
        </p:spPr>
        <p:txBody>
          <a:bodyPr>
            <a:normAutofit/>
          </a:bodyPr>
          <a:lstStyle/>
          <a:p>
            <a:r>
              <a:rPr lang="en-US" sz="2200"/>
              <a:t>How was your break? </a:t>
            </a:r>
          </a:p>
          <a:p>
            <a:r>
              <a:rPr lang="en-US" sz="2200"/>
              <a:t>Tell me one thing you did (make it a full sentence).</a:t>
            </a:r>
          </a:p>
        </p:txBody>
      </p:sp>
      <p:pic>
        <p:nvPicPr>
          <p:cNvPr id="2050" name="Picture 2" descr="Hilarious Thanksgiving Memes To Brighten Your Turkey Day">
            <a:extLst>
              <a:ext uri="{FF2B5EF4-FFF2-40B4-BE49-F238E27FC236}">
                <a16:creationId xmlns:a16="http://schemas.microsoft.com/office/drawing/2014/main" id="{3261383E-4E43-B1E6-A1A2-E15176144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30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1E890-2745-D6F5-2182-C01C95973AFE}"/>
              </a:ext>
            </a:extLst>
          </p:cNvPr>
          <p:cNvSpPr>
            <a:spLocks noGrp="1"/>
          </p:cNvSpPr>
          <p:nvPr>
            <p:ph type="title"/>
          </p:nvPr>
        </p:nvSpPr>
        <p:spPr>
          <a:xfrm>
            <a:off x="640080" y="325369"/>
            <a:ext cx="4368602" cy="1956841"/>
          </a:xfrm>
        </p:spPr>
        <p:txBody>
          <a:bodyPr anchor="b">
            <a:normAutofit/>
          </a:bodyPr>
          <a:lstStyle/>
          <a:p>
            <a:r>
              <a:rPr lang="en-US" sz="5400"/>
              <a:t>Fall of the Maya</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F27740-28EE-BCDA-8DFE-72CE468133A7}"/>
              </a:ext>
            </a:extLst>
          </p:cNvPr>
          <p:cNvSpPr>
            <a:spLocks noGrp="1"/>
          </p:cNvSpPr>
          <p:nvPr>
            <p:ph idx="1"/>
          </p:nvPr>
        </p:nvSpPr>
        <p:spPr>
          <a:xfrm>
            <a:off x="640080" y="2872899"/>
            <a:ext cx="4243589" cy="3320668"/>
          </a:xfrm>
        </p:spPr>
        <p:txBody>
          <a:bodyPr>
            <a:normAutofit/>
          </a:bodyPr>
          <a:lstStyle/>
          <a:p>
            <a:r>
              <a:rPr lang="en-US" sz="2200"/>
              <a:t>800 – 1000 CE</a:t>
            </a:r>
          </a:p>
          <a:p>
            <a:pPr lvl="1"/>
            <a:r>
              <a:rPr lang="en-US" sz="2200"/>
              <a:t>Mayan cities fall apart</a:t>
            </a:r>
          </a:p>
          <a:p>
            <a:pPr lvl="1"/>
            <a:r>
              <a:rPr lang="en-US" sz="2200"/>
              <a:t>War and drought are the main reasons</a:t>
            </a:r>
          </a:p>
          <a:p>
            <a:r>
              <a:rPr lang="en-US" sz="2200"/>
              <a:t>1500s CE</a:t>
            </a:r>
          </a:p>
          <a:p>
            <a:pPr lvl="1"/>
            <a:r>
              <a:rPr lang="en-US" sz="2200"/>
              <a:t>The Spanish show up and conquer the rest of the Maya</a:t>
            </a:r>
          </a:p>
        </p:txBody>
      </p:sp>
      <p:pic>
        <p:nvPicPr>
          <p:cNvPr id="7" name="Picture 6" descr="A group of people in clothing&#10;&#10;Description automatically generated">
            <a:extLst>
              <a:ext uri="{FF2B5EF4-FFF2-40B4-BE49-F238E27FC236}">
                <a16:creationId xmlns:a16="http://schemas.microsoft.com/office/drawing/2014/main" id="{BCE3E62F-B536-06DF-00D0-69FF3E0A2288}"/>
              </a:ext>
            </a:extLst>
          </p:cNvPr>
          <p:cNvPicPr>
            <a:picLocks noChangeAspect="1"/>
          </p:cNvPicPr>
          <p:nvPr/>
        </p:nvPicPr>
        <p:blipFill>
          <a:blip r:embed="rId2"/>
          <a:srcRect l="21040" r="217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8210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E9126-2D00-0D91-6A6E-7E23738C5C4A}"/>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06BB67-7B91-DE3C-779E-E51758C184F3}"/>
              </a:ext>
            </a:extLst>
          </p:cNvPr>
          <p:cNvSpPr>
            <a:spLocks noGrp="1"/>
          </p:cNvSpPr>
          <p:nvPr>
            <p:ph idx="1"/>
          </p:nvPr>
        </p:nvSpPr>
        <p:spPr>
          <a:xfrm>
            <a:off x="640080" y="2872899"/>
            <a:ext cx="4243589" cy="3320668"/>
          </a:xfrm>
        </p:spPr>
        <p:txBody>
          <a:bodyPr>
            <a:normAutofit/>
          </a:bodyPr>
          <a:lstStyle/>
          <a:p>
            <a:r>
              <a:rPr lang="en-US" sz="2200"/>
              <a:t>I want you to take a moment to think about our previous lessons and answer this question:</a:t>
            </a:r>
          </a:p>
          <a:p>
            <a:pPr lvl="1"/>
            <a:r>
              <a:rPr lang="en-US" sz="2200"/>
              <a:t>How do empires grow?</a:t>
            </a:r>
          </a:p>
        </p:txBody>
      </p:sp>
      <p:pic>
        <p:nvPicPr>
          <p:cNvPr id="1026" name="Picture 2" descr="Aztec Civilization">
            <a:extLst>
              <a:ext uri="{FF2B5EF4-FFF2-40B4-BE49-F238E27FC236}">
                <a16:creationId xmlns:a16="http://schemas.microsoft.com/office/drawing/2014/main" id="{B1E9EF19-172D-746E-1A4B-49A97A35B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17" r="1692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845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7" name="Rectangle 2066">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The Aztec Empire Great Empires. The Valley of Mexico / a mountain basin  7,000 feet above sea level / several large, shallow lakes at its center,  accessible. - ppt download">
            <a:extLst>
              <a:ext uri="{FF2B5EF4-FFF2-40B4-BE49-F238E27FC236}">
                <a16:creationId xmlns:a16="http://schemas.microsoft.com/office/drawing/2014/main" id="{38051AD7-37F7-E68C-33A8-7F537673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37" r="1" b="5520"/>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11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E32B7-C773-5ABF-C3E8-D8F82662C8C4}"/>
              </a:ext>
            </a:extLst>
          </p:cNvPr>
          <p:cNvSpPr>
            <a:spLocks noGrp="1"/>
          </p:cNvSpPr>
          <p:nvPr>
            <p:ph type="title"/>
          </p:nvPr>
        </p:nvSpPr>
        <p:spPr>
          <a:xfrm>
            <a:off x="587828" y="35006"/>
            <a:ext cx="4783697" cy="703088"/>
          </a:xfrm>
        </p:spPr>
        <p:txBody>
          <a:bodyPr anchor="b">
            <a:normAutofit/>
          </a:bodyPr>
          <a:lstStyle/>
          <a:p>
            <a:r>
              <a:rPr lang="en-US" sz="4000" dirty="0"/>
              <a:t>The Aztec Empire</a:t>
            </a:r>
          </a:p>
        </p:txBody>
      </p:sp>
      <p:sp>
        <p:nvSpPr>
          <p:cNvPr id="3" name="Content Placeholder 2">
            <a:extLst>
              <a:ext uri="{FF2B5EF4-FFF2-40B4-BE49-F238E27FC236}">
                <a16:creationId xmlns:a16="http://schemas.microsoft.com/office/drawing/2014/main" id="{41D5DBCC-6A63-9D2E-B590-10880C5E3715}"/>
              </a:ext>
            </a:extLst>
          </p:cNvPr>
          <p:cNvSpPr>
            <a:spLocks noGrp="1"/>
          </p:cNvSpPr>
          <p:nvPr>
            <p:ph idx="1"/>
          </p:nvPr>
        </p:nvSpPr>
        <p:spPr>
          <a:xfrm>
            <a:off x="141514" y="999037"/>
            <a:ext cx="4783697" cy="5412649"/>
          </a:xfrm>
        </p:spPr>
        <p:txBody>
          <a:bodyPr>
            <a:normAutofit/>
          </a:bodyPr>
          <a:lstStyle/>
          <a:p>
            <a:r>
              <a:rPr lang="en-US" sz="2400" dirty="0"/>
              <a:t>Started a few hundred years after the Maya appeared</a:t>
            </a:r>
          </a:p>
          <a:p>
            <a:r>
              <a:rPr lang="en-US" sz="2400" dirty="0"/>
              <a:t>Tenochtitlán was their capital city</a:t>
            </a:r>
          </a:p>
          <a:p>
            <a:pPr lvl="1"/>
            <a:r>
              <a:rPr lang="en-US" dirty="0"/>
              <a:t>Small island in Lake Texcoco</a:t>
            </a:r>
          </a:p>
          <a:p>
            <a:pPr lvl="1"/>
            <a:r>
              <a:rPr lang="en-US" dirty="0"/>
              <a:t>Aztecs built causeways to connect the city to the shore</a:t>
            </a:r>
          </a:p>
          <a:p>
            <a:pPr lvl="1"/>
            <a:r>
              <a:rPr lang="en-US" dirty="0"/>
              <a:t>Good farmland on the shore</a:t>
            </a:r>
          </a:p>
          <a:p>
            <a:pPr lvl="1"/>
            <a:r>
              <a:rPr lang="en-US" dirty="0"/>
              <a:t>Easy to defend</a:t>
            </a:r>
          </a:p>
          <a:p>
            <a:r>
              <a:rPr lang="en-US" sz="2400" dirty="0"/>
              <a:t>Aztecs built chinampas for extra farmland</a:t>
            </a:r>
          </a:p>
          <a:p>
            <a:pPr lvl="1"/>
            <a:r>
              <a:rPr lang="en-US" dirty="0"/>
              <a:t>Man-made islands</a:t>
            </a:r>
          </a:p>
          <a:p>
            <a:endParaRPr lang="en-US" sz="2400" dirty="0"/>
          </a:p>
        </p:txBody>
      </p:sp>
      <p:pic>
        <p:nvPicPr>
          <p:cNvPr id="3076" name="Picture 4" descr="Tenochtitlan at it's height, Mexico, 15th century. : r/papertowns">
            <a:extLst>
              <a:ext uri="{FF2B5EF4-FFF2-40B4-BE49-F238E27FC236}">
                <a16:creationId xmlns:a16="http://schemas.microsoft.com/office/drawing/2014/main" id="{F1A8708D-A459-4A5B-031B-D33FC5CF46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5029" y="1589314"/>
            <a:ext cx="7346884" cy="378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8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409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11125-3A29-DB4A-6D75-CEAEBA563F30}"/>
              </a:ext>
            </a:extLst>
          </p:cNvPr>
          <p:cNvSpPr>
            <a:spLocks noGrp="1"/>
          </p:cNvSpPr>
          <p:nvPr>
            <p:ph type="title"/>
          </p:nvPr>
        </p:nvSpPr>
        <p:spPr>
          <a:xfrm>
            <a:off x="630936" y="640080"/>
            <a:ext cx="4818888" cy="1481328"/>
          </a:xfrm>
        </p:spPr>
        <p:txBody>
          <a:bodyPr anchor="b">
            <a:normAutofit/>
          </a:bodyPr>
          <a:lstStyle/>
          <a:p>
            <a:r>
              <a:rPr lang="en-US" sz="5000"/>
              <a:t>Conquering an Empire</a:t>
            </a:r>
          </a:p>
        </p:txBody>
      </p:sp>
      <p:sp>
        <p:nvSpPr>
          <p:cNvPr id="410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8E6A64-3B70-DEAC-FE45-6C396E7C5D5D}"/>
              </a:ext>
            </a:extLst>
          </p:cNvPr>
          <p:cNvSpPr>
            <a:spLocks noGrp="1"/>
          </p:cNvSpPr>
          <p:nvPr>
            <p:ph idx="1"/>
          </p:nvPr>
        </p:nvSpPr>
        <p:spPr>
          <a:xfrm>
            <a:off x="630936" y="2660904"/>
            <a:ext cx="4818888" cy="3547872"/>
          </a:xfrm>
        </p:spPr>
        <p:txBody>
          <a:bodyPr anchor="t">
            <a:normAutofit/>
          </a:bodyPr>
          <a:lstStyle/>
          <a:p>
            <a:r>
              <a:rPr lang="en-US" sz="2000" dirty="0"/>
              <a:t>The Aztec army was fierce and rarely lost</a:t>
            </a:r>
          </a:p>
          <a:p>
            <a:r>
              <a:rPr lang="en-US" sz="2000" dirty="0"/>
              <a:t>Started conquering their neighbors in the early 1400s</a:t>
            </a:r>
          </a:p>
          <a:p>
            <a:r>
              <a:rPr lang="en-US" sz="2000" dirty="0"/>
              <a:t>By the early 1500s, more than 10 million people lived under the Aztec</a:t>
            </a:r>
          </a:p>
          <a:p>
            <a:pPr lvl="1"/>
            <a:r>
              <a:rPr lang="en-US" sz="2000" dirty="0"/>
              <a:t>About one million at the capital</a:t>
            </a:r>
          </a:p>
          <a:p>
            <a:r>
              <a:rPr lang="en-US" sz="2000" dirty="0"/>
              <a:t>Aztec Sword</a:t>
            </a:r>
          </a:p>
          <a:p>
            <a:pPr lvl="1"/>
            <a:r>
              <a:rPr lang="en-US" sz="2000" dirty="0"/>
              <a:t>Heavy, wooden club with sharp obsidian sticking out of it</a:t>
            </a:r>
          </a:p>
        </p:txBody>
      </p:sp>
      <p:pic>
        <p:nvPicPr>
          <p:cNvPr id="4098" name="Picture 2" descr="Macuahuitl - Aztec Sword - Espada Azteca">
            <a:extLst>
              <a:ext uri="{FF2B5EF4-FFF2-40B4-BE49-F238E27FC236}">
                <a16:creationId xmlns:a16="http://schemas.microsoft.com/office/drawing/2014/main" id="{E7D409B1-F8F0-06BE-4EC1-A6A330636E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0541" y="1728814"/>
            <a:ext cx="6800742" cy="340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25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5C995C-1E73-581B-6409-3A26BE1C02F9}"/>
              </a:ext>
            </a:extLst>
          </p:cNvPr>
          <p:cNvSpPr>
            <a:spLocks noGrp="1"/>
          </p:cNvSpPr>
          <p:nvPr>
            <p:ph type="title"/>
          </p:nvPr>
        </p:nvSpPr>
        <p:spPr>
          <a:xfrm>
            <a:off x="836680" y="114299"/>
            <a:ext cx="6002110" cy="957270"/>
          </a:xfrm>
        </p:spPr>
        <p:txBody>
          <a:bodyPr>
            <a:normAutofit/>
          </a:bodyPr>
          <a:lstStyle/>
          <a:p>
            <a:r>
              <a:rPr lang="en-US" sz="4000" dirty="0"/>
              <a:t>Ruling an Empire</a:t>
            </a:r>
          </a:p>
        </p:txBody>
      </p:sp>
      <p:sp>
        <p:nvSpPr>
          <p:cNvPr id="3" name="Content Placeholder 2">
            <a:extLst>
              <a:ext uri="{FF2B5EF4-FFF2-40B4-BE49-F238E27FC236}">
                <a16:creationId xmlns:a16="http://schemas.microsoft.com/office/drawing/2014/main" id="{148B5D13-0F00-91D8-D740-6D725FD88218}"/>
              </a:ext>
            </a:extLst>
          </p:cNvPr>
          <p:cNvSpPr>
            <a:spLocks noGrp="1"/>
          </p:cNvSpPr>
          <p:nvPr>
            <p:ph idx="1"/>
          </p:nvPr>
        </p:nvSpPr>
        <p:spPr>
          <a:xfrm>
            <a:off x="119743" y="1185868"/>
            <a:ext cx="6719047" cy="4948233"/>
          </a:xfrm>
        </p:spPr>
        <p:txBody>
          <a:bodyPr>
            <a:normAutofit fontScale="92500"/>
          </a:bodyPr>
          <a:lstStyle/>
          <a:p>
            <a:r>
              <a:rPr lang="en-US" sz="2400" dirty="0"/>
              <a:t>Triple Alliance</a:t>
            </a:r>
          </a:p>
          <a:p>
            <a:pPr lvl="1"/>
            <a:r>
              <a:rPr lang="en-US" dirty="0"/>
              <a:t>Kings of Tenochtitlán, Texcoco, and Tlacopan ruled</a:t>
            </a:r>
          </a:p>
          <a:p>
            <a:pPr lvl="1"/>
            <a:r>
              <a:rPr lang="en-US" dirty="0"/>
              <a:t>King of Tenochtitlán (Aztec King) was the big boss </a:t>
            </a:r>
          </a:p>
          <a:p>
            <a:r>
              <a:rPr lang="en-US" sz="2400" dirty="0"/>
              <a:t>The Alliance demanded tribute</a:t>
            </a:r>
          </a:p>
          <a:p>
            <a:pPr lvl="1"/>
            <a:r>
              <a:rPr lang="en-US" dirty="0"/>
              <a:t>Payments from conquered kings to keep the peace</a:t>
            </a:r>
          </a:p>
          <a:p>
            <a:r>
              <a:rPr lang="en-US" sz="2400" dirty="0"/>
              <a:t>Absolute Monarchy</a:t>
            </a:r>
          </a:p>
          <a:p>
            <a:pPr lvl="1"/>
            <a:r>
              <a:rPr lang="en-US" dirty="0"/>
              <a:t>The Aztec King had all the power, and no one could question him</a:t>
            </a:r>
          </a:p>
          <a:p>
            <a:pPr lvl="1"/>
            <a:r>
              <a:rPr lang="en-US" dirty="0"/>
              <a:t>He had advisors but made the final decisions</a:t>
            </a:r>
          </a:p>
          <a:p>
            <a:r>
              <a:rPr lang="en-US" sz="2400" dirty="0"/>
              <a:t>Moctezuma II</a:t>
            </a:r>
          </a:p>
          <a:p>
            <a:pPr lvl="1"/>
            <a:r>
              <a:rPr lang="en-US" dirty="0"/>
              <a:t>Greatest and last king of the Aztecs</a:t>
            </a:r>
          </a:p>
          <a:p>
            <a:endParaRPr lang="en-US" sz="2400" dirty="0"/>
          </a:p>
        </p:txBody>
      </p:sp>
      <p:pic>
        <p:nvPicPr>
          <p:cNvPr id="5122" name="Picture 2" descr="Montezuma II | Biography, Accomplishments, Death, Importance, &amp; Facts |  Britannica">
            <a:extLst>
              <a:ext uri="{FF2B5EF4-FFF2-40B4-BE49-F238E27FC236}">
                <a16:creationId xmlns:a16="http://schemas.microsoft.com/office/drawing/2014/main" id="{14F796B5-65A3-8B34-B3F0-354CF2A6E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753"/>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449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ocial studys 7 A unit 2 Flashcards | Quizlet">
            <a:extLst>
              <a:ext uri="{FF2B5EF4-FFF2-40B4-BE49-F238E27FC236}">
                <a16:creationId xmlns:a16="http://schemas.microsoft.com/office/drawing/2014/main" id="{6D50ADFF-C20F-80D6-901C-494636E3AC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9395" y="643466"/>
            <a:ext cx="1041320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4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548E-2A4A-D0E9-4D8F-079B867A9E95}"/>
              </a:ext>
            </a:extLst>
          </p:cNvPr>
          <p:cNvSpPr>
            <a:spLocks noGrp="1"/>
          </p:cNvSpPr>
          <p:nvPr>
            <p:ph type="title"/>
          </p:nvPr>
        </p:nvSpPr>
        <p:spPr>
          <a:xfrm>
            <a:off x="876691" y="306117"/>
            <a:ext cx="4768463" cy="570575"/>
          </a:xfrm>
        </p:spPr>
        <p:txBody>
          <a:bodyPr anchor="b">
            <a:normAutofit/>
          </a:bodyPr>
          <a:lstStyle/>
          <a:p>
            <a:r>
              <a:rPr lang="en-US" sz="3200" dirty="0"/>
              <a:t>Aztec’s Lasting Impact</a:t>
            </a:r>
          </a:p>
        </p:txBody>
      </p:sp>
      <p:sp>
        <p:nvSpPr>
          <p:cNvPr id="3" name="Content Placeholder 2">
            <a:extLst>
              <a:ext uri="{FF2B5EF4-FFF2-40B4-BE49-F238E27FC236}">
                <a16:creationId xmlns:a16="http://schemas.microsoft.com/office/drawing/2014/main" id="{3C700F4F-E4A7-F45E-E454-F0003996379C}"/>
              </a:ext>
            </a:extLst>
          </p:cNvPr>
          <p:cNvSpPr>
            <a:spLocks noGrp="1"/>
          </p:cNvSpPr>
          <p:nvPr>
            <p:ph idx="1"/>
          </p:nvPr>
        </p:nvSpPr>
        <p:spPr>
          <a:xfrm>
            <a:off x="876692" y="1311965"/>
            <a:ext cx="4768463" cy="5239917"/>
          </a:xfrm>
        </p:spPr>
        <p:txBody>
          <a:bodyPr anchor="t">
            <a:normAutofit/>
          </a:bodyPr>
          <a:lstStyle/>
          <a:p>
            <a:r>
              <a:rPr lang="en-US" sz="2000"/>
              <a:t>Cultural Influence</a:t>
            </a:r>
          </a:p>
          <a:p>
            <a:pPr lvl="1"/>
            <a:r>
              <a:rPr lang="en-US" sz="2000"/>
              <a:t>Traditions like the Day of the Dead trace back to Aztec rituals.</a:t>
            </a:r>
          </a:p>
          <a:p>
            <a:pPr lvl="1"/>
            <a:r>
              <a:rPr lang="en-US" sz="2000"/>
              <a:t>Words like chocolate, tomato, and avocado come from the Nahuatl language.</a:t>
            </a:r>
          </a:p>
          <a:p>
            <a:r>
              <a:rPr lang="en-US" sz="2000"/>
              <a:t>Modern Mexico</a:t>
            </a:r>
          </a:p>
          <a:p>
            <a:pPr lvl="1"/>
            <a:r>
              <a:rPr lang="en-US" sz="2000"/>
              <a:t>Tenochtitlán’s site is now Mexico City, Mexico’s capital.</a:t>
            </a:r>
          </a:p>
          <a:p>
            <a:pPr lvl="1"/>
            <a:r>
              <a:rPr lang="en-US" sz="2000"/>
              <a:t>The Mexican flag features an eagle and serpent, rooted in Aztec mythology.</a:t>
            </a:r>
          </a:p>
          <a:p>
            <a:r>
              <a:rPr lang="en-US" sz="2000"/>
              <a:t>Global Contributions</a:t>
            </a:r>
          </a:p>
          <a:p>
            <a:pPr lvl="1"/>
            <a:r>
              <a:rPr lang="en-US" sz="2000"/>
              <a:t>Introduced crops like maize and cacao, transforming diets worldwide.</a:t>
            </a:r>
          </a:p>
        </p:txBody>
      </p:sp>
      <p:pic>
        <p:nvPicPr>
          <p:cNvPr id="2055" name="Picture 7" descr="Flag of Mexico - Wikipedia">
            <a:extLst>
              <a:ext uri="{FF2B5EF4-FFF2-40B4-BE49-F238E27FC236}">
                <a16:creationId xmlns:a16="http://schemas.microsoft.com/office/drawing/2014/main" id="{743C0396-AEE3-2862-9BBF-845E83F07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64"/>
          <a:stretch/>
        </p:blipFill>
        <p:spPr bwMode="auto">
          <a:xfrm>
            <a:off x="6543675" y="-15447"/>
            <a:ext cx="5645154" cy="344783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ía de los Muertos: how to celebrate Mexico's Day of the Dead - Lonely  Planet">
            <a:extLst>
              <a:ext uri="{FF2B5EF4-FFF2-40B4-BE49-F238E27FC236}">
                <a16:creationId xmlns:a16="http://schemas.microsoft.com/office/drawing/2014/main" id="{E27E7776-486B-51A9-B230-C4650E2EA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9052"/>
          <a:stretch/>
        </p:blipFill>
        <p:spPr bwMode="auto">
          <a:xfrm>
            <a:off x="6543675" y="3429000"/>
            <a:ext cx="5648324" cy="3429000"/>
          </a:xfrm>
          <a:prstGeom prst="rect">
            <a:avLst/>
          </a:prstGeom>
          <a:noFill/>
          <a:extLst>
            <a:ext uri="{909E8E84-426E-40DD-AFC4-6F175D3DCCD1}">
              <a14:hiddenFill xmlns:a14="http://schemas.microsoft.com/office/drawing/2010/main">
                <a:solidFill>
                  <a:srgbClr val="FFFFFF"/>
                </a:solidFill>
              </a14:hiddenFill>
            </a:ext>
          </a:extLst>
        </p:spPr>
      </p:pic>
      <p:sp>
        <p:nvSpPr>
          <p:cNvPr id="2072" name="Rectangle 207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40768" y="3211903"/>
            <a:ext cx="1664453" cy="5658638"/>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235" y="0"/>
            <a:ext cx="1370340" cy="6857999"/>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530" y="-11248"/>
            <a:ext cx="5648324" cy="1323214"/>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75" name="Rectangle 207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61635" y="3593533"/>
            <a:ext cx="2743200" cy="3275713"/>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021707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32FF437E-539E-DC30-5EA6-0769FE7ACCB0}"/>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a:t>Exit Ticket</a:t>
            </a:r>
          </a:p>
        </p:txBody>
      </p:sp>
      <p:sp>
        <p:nvSpPr>
          <p:cNvPr id="3" name="Content Placeholder 2">
            <a:extLst>
              <a:ext uri="{FF2B5EF4-FFF2-40B4-BE49-F238E27FC236}">
                <a16:creationId xmlns:a16="http://schemas.microsoft.com/office/drawing/2014/main" id="{089F6BAF-950A-A125-F5DC-BE76CD826063}"/>
              </a:ext>
            </a:extLst>
          </p:cNvPr>
          <p:cNvSpPr>
            <a:spLocks noGrp="1"/>
          </p:cNvSpPr>
          <p:nvPr>
            <p:ph idx="1"/>
          </p:nvPr>
        </p:nvSpPr>
        <p:spPr>
          <a:xfrm>
            <a:off x="836676" y="4068287"/>
            <a:ext cx="4899039" cy="2060799"/>
          </a:xfrm>
          <a:noFill/>
        </p:spPr>
        <p:txBody>
          <a:bodyPr vert="horz" lIns="91440" tIns="45720" rIns="91440" bIns="45720" rtlCol="0">
            <a:normAutofit/>
          </a:bodyPr>
          <a:lstStyle/>
          <a:p>
            <a:pPr marL="0" indent="0">
              <a:buNone/>
            </a:pPr>
            <a:r>
              <a:rPr lang="en-US" sz="2400"/>
              <a:t>What is an Absolute Monarchy?</a:t>
            </a:r>
          </a:p>
        </p:txBody>
      </p:sp>
      <p:pic>
        <p:nvPicPr>
          <p:cNvPr id="6146" name="Picture 2" descr="Bugs Bunny in King Arthur's Court (1978)">
            <a:extLst>
              <a:ext uri="{FF2B5EF4-FFF2-40B4-BE49-F238E27FC236}">
                <a16:creationId xmlns:a16="http://schemas.microsoft.com/office/drawing/2014/main" id="{07A0E04E-A8FF-5AF2-DC12-B283A4907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03" r="1111" b="-1"/>
          <a:stretch/>
        </p:blipFill>
        <p:spPr bwMode="auto">
          <a:xfrm>
            <a:off x="6095999" y="10"/>
            <a:ext cx="610565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523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ndes (Chile, Argentina)">
            <a:extLst>
              <a:ext uri="{FF2B5EF4-FFF2-40B4-BE49-F238E27FC236}">
                <a16:creationId xmlns:a16="http://schemas.microsoft.com/office/drawing/2014/main" id="{372261D4-64C5-47A1-8F97-7A0AC16CA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92" r="1013"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27E0E2-8562-2122-3948-E8773FDA0F17}"/>
              </a:ext>
            </a:extLst>
          </p:cNvPr>
          <p:cNvSpPr>
            <a:spLocks noGrp="1"/>
          </p:cNvSpPr>
          <p:nvPr>
            <p:ph type="title"/>
          </p:nvPr>
        </p:nvSpPr>
        <p:spPr>
          <a:xfrm>
            <a:off x="609737" y="0"/>
            <a:ext cx="3822189" cy="868764"/>
          </a:xfrm>
        </p:spPr>
        <p:txBody>
          <a:bodyPr>
            <a:normAutofit fontScale="90000"/>
          </a:bodyPr>
          <a:lstStyle/>
          <a:p>
            <a:r>
              <a:rPr lang="en-US" sz="4000" dirty="0"/>
              <a:t>Andean Geography</a:t>
            </a:r>
          </a:p>
        </p:txBody>
      </p:sp>
      <p:sp>
        <p:nvSpPr>
          <p:cNvPr id="3" name="Content Placeholder 2">
            <a:extLst>
              <a:ext uri="{FF2B5EF4-FFF2-40B4-BE49-F238E27FC236}">
                <a16:creationId xmlns:a16="http://schemas.microsoft.com/office/drawing/2014/main" id="{BF1DA511-060C-4D40-B725-7E2825D6A026}"/>
              </a:ext>
            </a:extLst>
          </p:cNvPr>
          <p:cNvSpPr>
            <a:spLocks noGrp="1"/>
          </p:cNvSpPr>
          <p:nvPr>
            <p:ph idx="1"/>
          </p:nvPr>
        </p:nvSpPr>
        <p:spPr>
          <a:xfrm>
            <a:off x="-4" y="868765"/>
            <a:ext cx="4285565" cy="5989226"/>
          </a:xfrm>
        </p:spPr>
        <p:txBody>
          <a:bodyPr>
            <a:normAutofit fontScale="92500" lnSpcReduction="10000"/>
          </a:bodyPr>
          <a:lstStyle/>
          <a:p>
            <a:r>
              <a:rPr lang="en-US" sz="2400" dirty="0"/>
              <a:t>Diverse Terrain</a:t>
            </a:r>
          </a:p>
          <a:p>
            <a:pPr lvl="1"/>
            <a:r>
              <a:rPr lang="en-US" dirty="0"/>
              <a:t>The Andes Mountains dominate, with rugged peaks and narrow valleys</a:t>
            </a:r>
          </a:p>
          <a:p>
            <a:pPr lvl="1"/>
            <a:r>
              <a:rPr lang="en-US" dirty="0"/>
              <a:t>Includes deserts, highland plateaus, and coastal plains.</a:t>
            </a:r>
          </a:p>
          <a:p>
            <a:r>
              <a:rPr lang="en-US" sz="2400" dirty="0"/>
              <a:t>Adaptations to the Environment</a:t>
            </a:r>
          </a:p>
          <a:p>
            <a:pPr lvl="1"/>
            <a:r>
              <a:rPr lang="en-US" dirty="0"/>
              <a:t>Terrace farming: Built into mountain slopes to grow crops like potatoes, maize, and quinoa.</a:t>
            </a:r>
          </a:p>
          <a:p>
            <a:pPr lvl="1"/>
            <a:r>
              <a:rPr lang="en-US" dirty="0"/>
              <a:t>Irrigation: Engineered canals and aqueducts to transport water</a:t>
            </a:r>
          </a:p>
          <a:p>
            <a:r>
              <a:rPr lang="en-US" sz="2400" dirty="0"/>
              <a:t>Challenging Climate</a:t>
            </a:r>
          </a:p>
          <a:p>
            <a:pPr lvl="1"/>
            <a:r>
              <a:rPr lang="en-US" dirty="0"/>
              <a:t>Extreme weather and high altitudes required street smarts to thrive.</a:t>
            </a:r>
          </a:p>
        </p:txBody>
      </p:sp>
    </p:spTree>
    <p:extLst>
      <p:ext uri="{BB962C8B-B14F-4D97-AF65-F5344CB8AC3E}">
        <p14:creationId xmlns:p14="http://schemas.microsoft.com/office/powerpoint/2010/main" val="400148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irst Peoples in the Americas - ppt download">
            <a:extLst>
              <a:ext uri="{FF2B5EF4-FFF2-40B4-BE49-F238E27FC236}">
                <a16:creationId xmlns:a16="http://schemas.microsoft.com/office/drawing/2014/main" id="{CC919883-77BE-9F13-C613-16A70E24D6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2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Facts About the Andes Mountains - Amigos de las Americas">
            <a:extLst>
              <a:ext uri="{FF2B5EF4-FFF2-40B4-BE49-F238E27FC236}">
                <a16:creationId xmlns:a16="http://schemas.microsoft.com/office/drawing/2014/main" id="{C9AA1724-84A1-3ACE-175E-147D5FDD4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65" r="599" b="-2"/>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ighlights of Peru's Coast &amp; Andes: History, Nature &amp; Landscapes - 10 days  | kimkim">
            <a:extLst>
              <a:ext uri="{FF2B5EF4-FFF2-40B4-BE49-F238E27FC236}">
                <a16:creationId xmlns:a16="http://schemas.microsoft.com/office/drawing/2014/main" id="{590BE05D-6553-D434-633B-62E50380E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007" r="2" b="531"/>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first-timer's guide to Chile's Atacama Desert - Lonely Planet">
            <a:extLst>
              <a:ext uri="{FF2B5EF4-FFF2-40B4-BE49-F238E27FC236}">
                <a16:creationId xmlns:a16="http://schemas.microsoft.com/office/drawing/2014/main" id="{7B271A05-C26D-EEBC-6D87-D9CBE5538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136" r="-2" b="18850"/>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ke Titicaca">
            <a:extLst>
              <a:ext uri="{FF2B5EF4-FFF2-40B4-BE49-F238E27FC236}">
                <a16:creationId xmlns:a16="http://schemas.microsoft.com/office/drawing/2014/main" id="{46ABBE1E-A026-38F9-EE3B-8D827D620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932" r="-3" b="-3"/>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493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Exploring The Nazca Lines Spider - Travel Buddies Perú">
            <a:extLst>
              <a:ext uri="{FF2B5EF4-FFF2-40B4-BE49-F238E27FC236}">
                <a16:creationId xmlns:a16="http://schemas.microsoft.com/office/drawing/2014/main" id="{C9893323-763E-C0A1-A361-B93A608A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00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47E44-271A-E134-B3A0-FAC064C12A2E}"/>
              </a:ext>
            </a:extLst>
          </p:cNvPr>
          <p:cNvSpPr>
            <a:spLocks noGrp="1"/>
          </p:cNvSpPr>
          <p:nvPr>
            <p:ph type="title"/>
          </p:nvPr>
        </p:nvSpPr>
        <p:spPr>
          <a:xfrm>
            <a:off x="761800" y="0"/>
            <a:ext cx="5334197" cy="1708242"/>
          </a:xfrm>
        </p:spPr>
        <p:txBody>
          <a:bodyPr anchor="ctr">
            <a:normAutofit/>
          </a:bodyPr>
          <a:lstStyle/>
          <a:p>
            <a:r>
              <a:rPr lang="en-US" sz="4000" dirty="0"/>
              <a:t>Rise and Fall of the Incan Empire</a:t>
            </a:r>
          </a:p>
        </p:txBody>
      </p:sp>
      <p:sp>
        <p:nvSpPr>
          <p:cNvPr id="3" name="Content Placeholder 2">
            <a:extLst>
              <a:ext uri="{FF2B5EF4-FFF2-40B4-BE49-F238E27FC236}">
                <a16:creationId xmlns:a16="http://schemas.microsoft.com/office/drawing/2014/main" id="{60BF5C56-82EC-3DB1-AAA1-752F5FC4650E}"/>
              </a:ext>
            </a:extLst>
          </p:cNvPr>
          <p:cNvSpPr>
            <a:spLocks noGrp="1"/>
          </p:cNvSpPr>
          <p:nvPr>
            <p:ph idx="1"/>
          </p:nvPr>
        </p:nvSpPr>
        <p:spPr>
          <a:xfrm>
            <a:off x="0" y="1388126"/>
            <a:ext cx="6857796" cy="5469874"/>
          </a:xfrm>
        </p:spPr>
        <p:txBody>
          <a:bodyPr anchor="ctr">
            <a:normAutofit/>
          </a:bodyPr>
          <a:lstStyle/>
          <a:p>
            <a:r>
              <a:rPr lang="en-US" sz="2400" dirty="0"/>
              <a:t>Rise:</a:t>
            </a:r>
          </a:p>
          <a:p>
            <a:pPr lvl="1"/>
            <a:r>
              <a:rPr lang="en-US" dirty="0"/>
              <a:t>Began in the 1200s in the Cuzco Valley, uniting smaller Andean groups.</a:t>
            </a:r>
          </a:p>
          <a:p>
            <a:pPr lvl="1"/>
            <a:r>
              <a:rPr lang="en-US"/>
              <a:t>Expanded and created </a:t>
            </a:r>
            <a:r>
              <a:rPr lang="en-US" dirty="0"/>
              <a:t>the largest empire in the Americas.</a:t>
            </a:r>
          </a:p>
          <a:p>
            <a:pPr lvl="1"/>
            <a:r>
              <a:rPr lang="en-US" dirty="0"/>
              <a:t>Unified empire through diplomacy, military conquest, and infrastructure.</a:t>
            </a:r>
          </a:p>
          <a:p>
            <a:r>
              <a:rPr lang="en-US" sz="2400" dirty="0"/>
              <a:t>Fall:</a:t>
            </a:r>
          </a:p>
          <a:p>
            <a:pPr lvl="1"/>
            <a:r>
              <a:rPr lang="en-US" dirty="0"/>
              <a:t>Civil war weakened the empire</a:t>
            </a:r>
          </a:p>
          <a:p>
            <a:pPr lvl="1"/>
            <a:r>
              <a:rPr lang="en-US" dirty="0"/>
              <a:t>Francisco Pizarro in 1532 and the Spanish conquest marked its collapse.</a:t>
            </a:r>
          </a:p>
          <a:p>
            <a:pPr lvl="1"/>
            <a:r>
              <a:rPr lang="en-US" dirty="0"/>
              <a:t>Disease (smallpox) and superior weapons gave the Spanish an advantage.</a:t>
            </a:r>
          </a:p>
        </p:txBody>
      </p:sp>
      <p:pic>
        <p:nvPicPr>
          <p:cNvPr id="6149" name="Picture 5" descr="Inca Empire | Map and Timeline">
            <a:extLst>
              <a:ext uri="{FF2B5EF4-FFF2-40B4-BE49-F238E27FC236}">
                <a16:creationId xmlns:a16="http://schemas.microsoft.com/office/drawing/2014/main" id="{FF650B63-ED25-5709-D67A-8764FE2EE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72" r="3899" b="-2"/>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23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DC5A0-BFB4-7A57-9778-CCF507957773}"/>
              </a:ext>
            </a:extLst>
          </p:cNvPr>
          <p:cNvSpPr>
            <a:spLocks noGrp="1"/>
          </p:cNvSpPr>
          <p:nvPr>
            <p:ph type="title"/>
          </p:nvPr>
        </p:nvSpPr>
        <p:spPr/>
        <p:txBody>
          <a:bodyPr/>
          <a:lstStyle/>
          <a:p>
            <a:r>
              <a:rPr lang="en-US" dirty="0"/>
              <a:t>Incan Achievements</a:t>
            </a:r>
          </a:p>
        </p:txBody>
      </p:sp>
      <p:sp>
        <p:nvSpPr>
          <p:cNvPr id="3" name="Content Placeholder 2">
            <a:extLst>
              <a:ext uri="{FF2B5EF4-FFF2-40B4-BE49-F238E27FC236}">
                <a16:creationId xmlns:a16="http://schemas.microsoft.com/office/drawing/2014/main" id="{8C7322C1-9A17-1F54-2F04-3E17042C0EC1}"/>
              </a:ext>
            </a:extLst>
          </p:cNvPr>
          <p:cNvSpPr>
            <a:spLocks noGrp="1"/>
          </p:cNvSpPr>
          <p:nvPr>
            <p:ph idx="1"/>
          </p:nvPr>
        </p:nvSpPr>
        <p:spPr/>
        <p:txBody>
          <a:bodyPr>
            <a:normAutofit fontScale="92500"/>
          </a:bodyPr>
          <a:lstStyle/>
          <a:p>
            <a:r>
              <a:rPr lang="en-US" dirty="0"/>
              <a:t>Engineering</a:t>
            </a:r>
          </a:p>
          <a:p>
            <a:pPr lvl="1"/>
            <a:r>
              <a:rPr lang="en-US" dirty="0"/>
              <a:t>Road system: Over 25,000 miles of roads connected the empire, featuring suspension bridges.</a:t>
            </a:r>
          </a:p>
          <a:p>
            <a:pPr lvl="1"/>
            <a:r>
              <a:rPr lang="en-US" dirty="0"/>
              <a:t>Built cities like Machu Picchu, showcasing advanced stonework without mortar.</a:t>
            </a:r>
          </a:p>
          <a:p>
            <a:r>
              <a:rPr lang="en-US" dirty="0"/>
              <a:t>Agriculture</a:t>
            </a:r>
          </a:p>
          <a:p>
            <a:pPr lvl="1"/>
            <a:r>
              <a:rPr lang="en-US" dirty="0"/>
              <a:t>Innovated terrace farming and freeze-drying (</a:t>
            </a:r>
            <a:r>
              <a:rPr lang="en-US" dirty="0" err="1"/>
              <a:t>chuño</a:t>
            </a:r>
            <a:r>
              <a:rPr lang="en-US" dirty="0"/>
              <a:t>) for food preservation.</a:t>
            </a:r>
          </a:p>
          <a:p>
            <a:r>
              <a:rPr lang="en-US" dirty="0"/>
              <a:t>Communication</a:t>
            </a:r>
          </a:p>
          <a:p>
            <a:pPr lvl="1"/>
            <a:r>
              <a:rPr lang="en-US" dirty="0"/>
              <a:t>Quipu: A system of knotted cords used for record-keeping and communication.</a:t>
            </a:r>
          </a:p>
          <a:p>
            <a:r>
              <a:rPr lang="en-US" dirty="0"/>
              <a:t>Medicine</a:t>
            </a:r>
          </a:p>
          <a:p>
            <a:pPr lvl="1"/>
            <a:r>
              <a:rPr lang="en-US" dirty="0"/>
              <a:t>Performed successful skull surgeries and used herbal remedies.</a:t>
            </a:r>
          </a:p>
        </p:txBody>
      </p:sp>
    </p:spTree>
    <p:extLst>
      <p:ext uri="{BB962C8B-B14F-4D97-AF65-F5344CB8AC3E}">
        <p14:creationId xmlns:p14="http://schemas.microsoft.com/office/powerpoint/2010/main" val="4287307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AB2D-1C96-6C93-8A6D-0BE2834D1F3E}"/>
              </a:ext>
            </a:extLst>
          </p:cNvPr>
          <p:cNvSpPr>
            <a:spLocks noGrp="1"/>
          </p:cNvSpPr>
          <p:nvPr>
            <p:ph type="title"/>
          </p:nvPr>
        </p:nvSpPr>
        <p:spPr>
          <a:xfrm>
            <a:off x="876693" y="91396"/>
            <a:ext cx="3455821" cy="580633"/>
          </a:xfrm>
        </p:spPr>
        <p:txBody>
          <a:bodyPr anchor="b">
            <a:normAutofit/>
          </a:bodyPr>
          <a:lstStyle/>
          <a:p>
            <a:r>
              <a:rPr lang="en-US" sz="3200" dirty="0"/>
              <a:t>Incan Society</a:t>
            </a:r>
          </a:p>
        </p:txBody>
      </p:sp>
      <p:sp>
        <p:nvSpPr>
          <p:cNvPr id="3" name="Content Placeholder 2">
            <a:extLst>
              <a:ext uri="{FF2B5EF4-FFF2-40B4-BE49-F238E27FC236}">
                <a16:creationId xmlns:a16="http://schemas.microsoft.com/office/drawing/2014/main" id="{63B4E1A9-1BDF-CCF8-22CD-12FEA06A4BF0}"/>
              </a:ext>
            </a:extLst>
          </p:cNvPr>
          <p:cNvSpPr>
            <a:spLocks noGrp="1"/>
          </p:cNvSpPr>
          <p:nvPr>
            <p:ph idx="1"/>
          </p:nvPr>
        </p:nvSpPr>
        <p:spPr>
          <a:xfrm>
            <a:off x="297455" y="1045637"/>
            <a:ext cx="4035059" cy="4935671"/>
          </a:xfrm>
        </p:spPr>
        <p:txBody>
          <a:bodyPr anchor="t">
            <a:normAutofit fontScale="92500"/>
          </a:bodyPr>
          <a:lstStyle/>
          <a:p>
            <a:r>
              <a:rPr lang="en-US" sz="2400" dirty="0"/>
              <a:t>Community Structure</a:t>
            </a:r>
          </a:p>
          <a:p>
            <a:pPr lvl="1"/>
            <a:r>
              <a:rPr lang="en-US" dirty="0"/>
              <a:t>Organized into </a:t>
            </a:r>
            <a:r>
              <a:rPr lang="en-US" dirty="0" err="1"/>
              <a:t>ayllus</a:t>
            </a:r>
            <a:r>
              <a:rPr lang="en-US" dirty="0"/>
              <a:t> (family groups) that shared land and responsibilities.</a:t>
            </a:r>
          </a:p>
          <a:p>
            <a:pPr lvl="1"/>
            <a:r>
              <a:rPr lang="en-US" dirty="0"/>
              <a:t>Collective farming supported local and imperial needs.</a:t>
            </a:r>
          </a:p>
          <a:p>
            <a:r>
              <a:rPr lang="en-US" sz="2400" dirty="0"/>
              <a:t>Religion</a:t>
            </a:r>
          </a:p>
          <a:p>
            <a:pPr lvl="1"/>
            <a:r>
              <a:rPr lang="en-US" dirty="0"/>
              <a:t>Worshiped gods like Inti, the sun god, and practiced rituals like animal sacrifices.</a:t>
            </a:r>
          </a:p>
          <a:p>
            <a:pPr lvl="1"/>
            <a:r>
              <a:rPr lang="en-US" dirty="0"/>
              <a:t>Built grand temples, including the Temple of the Sun in Cuzco.</a:t>
            </a:r>
          </a:p>
        </p:txBody>
      </p:sp>
      <p:pic>
        <p:nvPicPr>
          <p:cNvPr id="7170" name="Picture 2" descr="Society and Achievements - The Inca Civilization">
            <a:extLst>
              <a:ext uri="{FF2B5EF4-FFF2-40B4-BE49-F238E27FC236}">
                <a16:creationId xmlns:a16="http://schemas.microsoft.com/office/drawing/2014/main" id="{D33A6FF7-F4FD-C06F-3946-46FD023CDB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045637"/>
            <a:ext cx="6389346" cy="4776036"/>
          </a:xfrm>
          <a:prstGeom prst="rect">
            <a:avLst/>
          </a:prstGeom>
          <a:noFill/>
          <a:extLst>
            <a:ext uri="{909E8E84-426E-40DD-AFC4-6F175D3DCCD1}">
              <a14:hiddenFill xmlns:a14="http://schemas.microsoft.com/office/drawing/2010/main">
                <a:solidFill>
                  <a:srgbClr val="FFFFFF"/>
                </a:solidFill>
              </a14:hiddenFill>
            </a:ext>
          </a:extLst>
        </p:spPr>
      </p:pic>
      <p:grpSp>
        <p:nvGrpSpPr>
          <p:cNvPr id="7179" name="Group 717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7176" name="Rectangle 7175">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0" name="Rectangle 7179">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4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C55DF-878B-C3DD-0764-E7D96653260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Vocab Words to Know</a:t>
            </a:r>
          </a:p>
        </p:txBody>
      </p:sp>
      <p:graphicFrame>
        <p:nvGraphicFramePr>
          <p:cNvPr id="12" name="Content Placeholder 2">
            <a:extLst>
              <a:ext uri="{FF2B5EF4-FFF2-40B4-BE49-F238E27FC236}">
                <a16:creationId xmlns:a16="http://schemas.microsoft.com/office/drawing/2014/main" id="{DC28B7CA-FC20-BE15-690A-79A42195DB8E}"/>
              </a:ext>
            </a:extLst>
          </p:cNvPr>
          <p:cNvGraphicFramePr>
            <a:graphicFrameLocks noGrp="1"/>
          </p:cNvGraphicFramePr>
          <p:nvPr>
            <p:ph idx="1"/>
            <p:extLst>
              <p:ext uri="{D42A27DB-BD31-4B8C-83A1-F6EECF244321}">
                <p14:modId xmlns:p14="http://schemas.microsoft.com/office/powerpoint/2010/main" val="294556434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2236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2AE5-F09B-2BE5-EDC6-CDD3438BDDEC}"/>
              </a:ext>
            </a:extLst>
          </p:cNvPr>
          <p:cNvSpPr>
            <a:spLocks noGrp="1"/>
          </p:cNvSpPr>
          <p:nvPr>
            <p:ph type="title"/>
          </p:nvPr>
        </p:nvSpPr>
        <p:spPr>
          <a:xfrm>
            <a:off x="8079978" y="741392"/>
            <a:ext cx="3369234" cy="989438"/>
          </a:xfrm>
        </p:spPr>
        <p:txBody>
          <a:bodyPr anchor="b">
            <a:normAutofit/>
          </a:bodyPr>
          <a:lstStyle/>
          <a:p>
            <a:r>
              <a:rPr lang="en-US" sz="4000" dirty="0"/>
              <a:t>Exit Ticket</a:t>
            </a:r>
          </a:p>
        </p:txBody>
      </p:sp>
      <p:pic>
        <p:nvPicPr>
          <p:cNvPr id="1028" name="Picture 4" descr="Machu Picchu - Wikipedia">
            <a:extLst>
              <a:ext uri="{FF2B5EF4-FFF2-40B4-BE49-F238E27FC236}">
                <a16:creationId xmlns:a16="http://schemas.microsoft.com/office/drawing/2014/main" id="{6DA03EBF-1893-69AB-F77E-8A20D9854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77" r="15291" b="-1"/>
          <a:stretch/>
        </p:blipFill>
        <p:spPr bwMode="auto">
          <a:xfrm>
            <a:off x="20" y="10"/>
            <a:ext cx="7390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37" name="Rectangle 103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1C80EDB7-198E-A0C5-DB1E-A9BF77780709}"/>
              </a:ext>
            </a:extLst>
          </p:cNvPr>
          <p:cNvSpPr>
            <a:spLocks noGrp="1"/>
          </p:cNvSpPr>
          <p:nvPr>
            <p:ph idx="1"/>
          </p:nvPr>
        </p:nvSpPr>
        <p:spPr>
          <a:xfrm>
            <a:off x="8079978" y="2533476"/>
            <a:ext cx="3369234" cy="3447832"/>
          </a:xfrm>
        </p:spPr>
        <p:txBody>
          <a:bodyPr anchor="t">
            <a:normAutofit/>
          </a:bodyPr>
          <a:lstStyle/>
          <a:p>
            <a:r>
              <a:rPr lang="en-US" dirty="0"/>
              <a:t>What was the </a:t>
            </a:r>
            <a:r>
              <a:rPr lang="en-US" b="1" dirty="0" err="1"/>
              <a:t>mita</a:t>
            </a:r>
            <a:r>
              <a:rPr lang="en-US" b="1" dirty="0"/>
              <a:t> system</a:t>
            </a:r>
            <a:r>
              <a:rPr lang="en-US" dirty="0"/>
              <a:t>, and how did it affect the lives of Incan commoners?</a:t>
            </a:r>
          </a:p>
        </p:txBody>
      </p:sp>
    </p:spTree>
    <p:extLst>
      <p:ext uri="{BB962C8B-B14F-4D97-AF65-F5344CB8AC3E}">
        <p14:creationId xmlns:p14="http://schemas.microsoft.com/office/powerpoint/2010/main" val="3306553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0534C-6B2D-C3A0-5A0C-C93E9928D280}"/>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754573-5B5A-6961-254D-8E878B73D099}"/>
              </a:ext>
            </a:extLst>
          </p:cNvPr>
          <p:cNvSpPr>
            <a:spLocks noGrp="1"/>
          </p:cNvSpPr>
          <p:nvPr>
            <p:ph idx="1"/>
          </p:nvPr>
        </p:nvSpPr>
        <p:spPr>
          <a:xfrm>
            <a:off x="640080" y="2872899"/>
            <a:ext cx="4243589" cy="3320668"/>
          </a:xfrm>
        </p:spPr>
        <p:txBody>
          <a:bodyPr>
            <a:normAutofit/>
          </a:bodyPr>
          <a:lstStyle/>
          <a:p>
            <a:r>
              <a:rPr lang="en-US" sz="2200"/>
              <a:t>What is an </a:t>
            </a:r>
            <a:r>
              <a:rPr lang="en-US" sz="2200" b="1"/>
              <a:t>ayllu</a:t>
            </a:r>
            <a:r>
              <a:rPr lang="en-US" sz="2200"/>
              <a:t>?</a:t>
            </a:r>
          </a:p>
        </p:txBody>
      </p:sp>
      <p:pic>
        <p:nvPicPr>
          <p:cNvPr id="2050" name="Picture 2" descr="Inca Government - HISTORY'S HISTORIES You are history. We are the future.">
            <a:extLst>
              <a:ext uri="{FF2B5EF4-FFF2-40B4-BE49-F238E27FC236}">
                <a16:creationId xmlns:a16="http://schemas.microsoft.com/office/drawing/2014/main" id="{CD29A50D-76D0-FCDC-A177-E637F0536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85" r="2181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058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7540-9E33-0AE7-6873-35DDC1EA12D4}"/>
              </a:ext>
            </a:extLst>
          </p:cNvPr>
          <p:cNvSpPr>
            <a:spLocks noGrp="1"/>
          </p:cNvSpPr>
          <p:nvPr>
            <p:ph type="title"/>
          </p:nvPr>
        </p:nvSpPr>
        <p:spPr/>
        <p:txBody>
          <a:bodyPr/>
          <a:lstStyle/>
          <a:p>
            <a:r>
              <a:rPr lang="en-US" dirty="0"/>
              <a:t>North America’s Geographic Diversity</a:t>
            </a:r>
          </a:p>
        </p:txBody>
      </p:sp>
      <p:sp>
        <p:nvSpPr>
          <p:cNvPr id="3" name="Content Placeholder 2">
            <a:extLst>
              <a:ext uri="{FF2B5EF4-FFF2-40B4-BE49-F238E27FC236}">
                <a16:creationId xmlns:a16="http://schemas.microsoft.com/office/drawing/2014/main" id="{1A74EDC2-6774-7E35-857F-ED4A2DEED9E3}"/>
              </a:ext>
            </a:extLst>
          </p:cNvPr>
          <p:cNvSpPr>
            <a:spLocks noGrp="1"/>
          </p:cNvSpPr>
          <p:nvPr>
            <p:ph idx="1"/>
          </p:nvPr>
        </p:nvSpPr>
        <p:spPr/>
        <p:txBody>
          <a:bodyPr/>
          <a:lstStyle/>
          <a:p>
            <a:r>
              <a:rPr lang="en-US" dirty="0"/>
              <a:t>Diverse Regions</a:t>
            </a:r>
          </a:p>
          <a:p>
            <a:pPr lvl="1"/>
            <a:r>
              <a:rPr lang="en-US" dirty="0"/>
              <a:t>Ranges from Arctic tundra to Great Plains grasslands, Southwestern deserts, and Pacific Northwest forests.</a:t>
            </a:r>
          </a:p>
          <a:p>
            <a:pPr lvl="1"/>
            <a:r>
              <a:rPr lang="en-US" dirty="0"/>
              <a:t>Geography influenced how different groups adapted and thrived.</a:t>
            </a:r>
          </a:p>
          <a:p>
            <a:r>
              <a:rPr lang="en-US" dirty="0"/>
              <a:t>Resource Use</a:t>
            </a:r>
          </a:p>
          <a:p>
            <a:pPr lvl="1"/>
            <a:r>
              <a:rPr lang="en-US" dirty="0"/>
              <a:t>Depended on available materials: wood, stone, animal hides, and plants.</a:t>
            </a:r>
          </a:p>
          <a:p>
            <a:pPr lvl="1"/>
            <a:r>
              <a:rPr lang="en-US" dirty="0"/>
              <a:t>Diverse food sources included agriculture, hunting, fishing, and foraging.</a:t>
            </a:r>
          </a:p>
        </p:txBody>
      </p:sp>
    </p:spTree>
    <p:extLst>
      <p:ext uri="{BB962C8B-B14F-4D97-AF65-F5344CB8AC3E}">
        <p14:creationId xmlns:p14="http://schemas.microsoft.com/office/powerpoint/2010/main" val="347642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roducing the Realm">
            <a:extLst>
              <a:ext uri="{FF2B5EF4-FFF2-40B4-BE49-F238E27FC236}">
                <a16:creationId xmlns:a16="http://schemas.microsoft.com/office/drawing/2014/main" id="{89293B7F-2B49-1839-A67D-37025CA58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0"/>
            <a:ext cx="7173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2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A51BB29-C2DA-A919-F44C-F203635765E2}"/>
              </a:ext>
            </a:extLst>
          </p:cNvPr>
          <p:cNvSpPr>
            <a:spLocks noGrp="1"/>
          </p:cNvSpPr>
          <p:nvPr>
            <p:ph type="title"/>
          </p:nvPr>
        </p:nvSpPr>
        <p:spPr>
          <a:xfrm>
            <a:off x="1143000" y="990599"/>
            <a:ext cx="9906000" cy="685800"/>
          </a:xfrm>
        </p:spPr>
        <p:txBody>
          <a:bodyPr anchor="t">
            <a:normAutofit/>
          </a:bodyPr>
          <a:lstStyle/>
          <a:p>
            <a:r>
              <a:rPr lang="en-US" sz="4000"/>
              <a:t>How did the first “Americans” arrive?</a:t>
            </a:r>
          </a:p>
        </p:txBody>
      </p:sp>
      <p:graphicFrame>
        <p:nvGraphicFramePr>
          <p:cNvPr id="5" name="Content Placeholder 2">
            <a:extLst>
              <a:ext uri="{FF2B5EF4-FFF2-40B4-BE49-F238E27FC236}">
                <a16:creationId xmlns:a16="http://schemas.microsoft.com/office/drawing/2014/main" id="{36908703-D3A1-6BD9-8078-22B378AB9E84}"/>
              </a:ext>
            </a:extLst>
          </p:cNvPr>
          <p:cNvGraphicFramePr>
            <a:graphicFrameLocks noGrp="1"/>
          </p:cNvGraphicFramePr>
          <p:nvPr>
            <p:ph idx="1"/>
            <p:extLst>
              <p:ext uri="{D42A27DB-BD31-4B8C-83A1-F6EECF244321}">
                <p14:modId xmlns:p14="http://schemas.microsoft.com/office/powerpoint/2010/main" val="532854837"/>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872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44B8-012D-8DE7-7AB2-FE6CF6A5A25B}"/>
              </a:ext>
            </a:extLst>
          </p:cNvPr>
          <p:cNvSpPr>
            <a:spLocks noGrp="1"/>
          </p:cNvSpPr>
          <p:nvPr>
            <p:ph type="title"/>
          </p:nvPr>
        </p:nvSpPr>
        <p:spPr>
          <a:xfrm>
            <a:off x="6417733" y="490537"/>
            <a:ext cx="5291663" cy="1262063"/>
          </a:xfrm>
        </p:spPr>
        <p:txBody>
          <a:bodyPr anchor="b">
            <a:normAutofit/>
          </a:bodyPr>
          <a:lstStyle/>
          <a:p>
            <a:r>
              <a:rPr lang="en-US" sz="4000" dirty="0"/>
              <a:t>Pueblo and Southwestern Cultures</a:t>
            </a:r>
          </a:p>
        </p:txBody>
      </p:sp>
      <p:pic>
        <p:nvPicPr>
          <p:cNvPr id="4098" name="Picture 2" descr="Pueblo religion - Wikipedia">
            <a:extLst>
              <a:ext uri="{FF2B5EF4-FFF2-40B4-BE49-F238E27FC236}">
                <a16:creationId xmlns:a16="http://schemas.microsoft.com/office/drawing/2014/main" id="{0D730CFD-6E38-C0BF-FD5C-18F74D9E8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 r="10864"/>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29CA38-FC46-CDF0-EBA7-6E101775CA6D}"/>
              </a:ext>
            </a:extLst>
          </p:cNvPr>
          <p:cNvSpPr>
            <a:spLocks noGrp="1"/>
          </p:cNvSpPr>
          <p:nvPr>
            <p:ph idx="1"/>
          </p:nvPr>
        </p:nvSpPr>
        <p:spPr>
          <a:xfrm>
            <a:off x="6417734" y="2188030"/>
            <a:ext cx="5291663" cy="4179432"/>
          </a:xfrm>
        </p:spPr>
        <p:txBody>
          <a:bodyPr>
            <a:normAutofit lnSpcReduction="10000"/>
          </a:bodyPr>
          <a:lstStyle/>
          <a:p>
            <a:r>
              <a:rPr lang="en-US" sz="2400" dirty="0"/>
              <a:t>Pueblo (Southwest)</a:t>
            </a:r>
          </a:p>
          <a:p>
            <a:pPr lvl="1"/>
            <a:r>
              <a:rPr lang="en-US" dirty="0"/>
              <a:t>Built adobe dwellings in cliffs and mesas for protection.</a:t>
            </a:r>
          </a:p>
          <a:p>
            <a:pPr lvl="1"/>
            <a:r>
              <a:rPr lang="en-US" dirty="0"/>
              <a:t>Practiced dry farming and irrigation to grow maize, beans, and squash.</a:t>
            </a:r>
          </a:p>
          <a:p>
            <a:pPr lvl="1"/>
            <a:r>
              <a:rPr lang="en-US" dirty="0"/>
              <a:t>Developed kivas for religious ceremonies and community gatherings.</a:t>
            </a:r>
          </a:p>
          <a:p>
            <a:r>
              <a:rPr lang="en-US" sz="2400" dirty="0"/>
              <a:t>Other Southwestern Groups</a:t>
            </a:r>
          </a:p>
          <a:p>
            <a:pPr lvl="1"/>
            <a:r>
              <a:rPr lang="en-US" dirty="0"/>
              <a:t>Navajo and Apache adapted to desert environments through trade and herding.</a:t>
            </a:r>
          </a:p>
        </p:txBody>
      </p:sp>
    </p:spTree>
    <p:extLst>
      <p:ext uri="{BB962C8B-B14F-4D97-AF65-F5344CB8AC3E}">
        <p14:creationId xmlns:p14="http://schemas.microsoft.com/office/powerpoint/2010/main" val="343425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Mesa - Wikipedia">
            <a:extLst>
              <a:ext uri="{FF2B5EF4-FFF2-40B4-BE49-F238E27FC236}">
                <a16:creationId xmlns:a16="http://schemas.microsoft.com/office/drawing/2014/main" id="{A20D7AF4-6918-708D-D941-58F4089B5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3" r="2" b="2"/>
          <a:stretch/>
        </p:blipFill>
        <p:spPr bwMode="auto">
          <a:xfrm>
            <a:off x="471944" y="555217"/>
            <a:ext cx="4268712" cy="333922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Geronimo | Apache Warrior, Leader &amp; Legend | Britannica">
            <a:extLst>
              <a:ext uri="{FF2B5EF4-FFF2-40B4-BE49-F238E27FC236}">
                <a16:creationId xmlns:a16="http://schemas.microsoft.com/office/drawing/2014/main" id="{1E983099-C896-3E5B-4CA3-29ED7ABEA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13301"/>
          <a:stretch/>
        </p:blipFill>
        <p:spPr bwMode="auto">
          <a:xfrm>
            <a:off x="477507" y="4074019"/>
            <a:ext cx="2048359" cy="22267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avajo Nation | Visiting the Navajo Reservation | Farmington">
            <a:extLst>
              <a:ext uri="{FF2B5EF4-FFF2-40B4-BE49-F238E27FC236}">
                <a16:creationId xmlns:a16="http://schemas.microsoft.com/office/drawing/2014/main" id="{E9C56BCD-2577-F9E7-B852-314BDEC7A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49" r="15634" b="-5"/>
          <a:stretch/>
        </p:blipFill>
        <p:spPr bwMode="auto">
          <a:xfrm>
            <a:off x="2686733" y="4072045"/>
            <a:ext cx="2053923" cy="22287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ueblo Native Americans: Their History, Culture, and Traditions">
            <a:extLst>
              <a:ext uri="{FF2B5EF4-FFF2-40B4-BE49-F238E27FC236}">
                <a16:creationId xmlns:a16="http://schemas.microsoft.com/office/drawing/2014/main" id="{74FAB3DF-F845-B983-1521-40C540235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97" r="6256"/>
          <a:stretch/>
        </p:blipFill>
        <p:spPr bwMode="auto">
          <a:xfrm>
            <a:off x="4933183" y="555218"/>
            <a:ext cx="6786873" cy="574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056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ueblo Indians | History &amp; Facts | Britannica">
            <a:extLst>
              <a:ext uri="{FF2B5EF4-FFF2-40B4-BE49-F238E27FC236}">
                <a16:creationId xmlns:a16="http://schemas.microsoft.com/office/drawing/2014/main" id="{AD4D9D32-2AEC-DD58-611D-A02406242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1"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895E0-95B5-38DC-03B1-8590B0D22A47}"/>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Do Now</a:t>
            </a:r>
          </a:p>
        </p:txBody>
      </p:sp>
      <p:sp>
        <p:nvSpPr>
          <p:cNvPr id="3" name="Content Placeholder 2">
            <a:extLst>
              <a:ext uri="{FF2B5EF4-FFF2-40B4-BE49-F238E27FC236}">
                <a16:creationId xmlns:a16="http://schemas.microsoft.com/office/drawing/2014/main" id="{8FC962E9-42AD-B34D-4D44-8C400ADCC230}"/>
              </a:ext>
            </a:extLst>
          </p:cNvPr>
          <p:cNvSpPr>
            <a:spLocks noGrp="1"/>
          </p:cNvSpPr>
          <p:nvPr>
            <p:ph idx="1"/>
          </p:nvPr>
        </p:nvSpPr>
        <p:spPr>
          <a:xfrm>
            <a:off x="7935403" y="4629234"/>
            <a:ext cx="3445766" cy="1485319"/>
          </a:xfrm>
          <a:noFill/>
        </p:spPr>
        <p:txBody>
          <a:bodyPr vert="horz" lIns="91440" tIns="45720" rIns="91440" bIns="45720" rtlCol="0">
            <a:normAutofit/>
          </a:bodyPr>
          <a:lstStyle/>
          <a:p>
            <a:pPr marL="0" indent="0">
              <a:buNone/>
            </a:pPr>
            <a:r>
              <a:rPr lang="en-US" sz="2400"/>
              <a:t>Where did the Pueblo build their homes and why?</a:t>
            </a:r>
          </a:p>
        </p:txBody>
      </p:sp>
    </p:spTree>
    <p:extLst>
      <p:ext uri="{BB962C8B-B14F-4D97-AF65-F5344CB8AC3E}">
        <p14:creationId xmlns:p14="http://schemas.microsoft.com/office/powerpoint/2010/main" val="441234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0922-05D6-2AA8-D4AF-721F7B0288E2}"/>
              </a:ext>
            </a:extLst>
          </p:cNvPr>
          <p:cNvSpPr>
            <a:spLocks noGrp="1"/>
          </p:cNvSpPr>
          <p:nvPr>
            <p:ph type="title"/>
          </p:nvPr>
        </p:nvSpPr>
        <p:spPr>
          <a:xfrm>
            <a:off x="876693" y="344431"/>
            <a:ext cx="3455821" cy="956780"/>
          </a:xfrm>
        </p:spPr>
        <p:txBody>
          <a:bodyPr anchor="b">
            <a:normAutofit fontScale="90000"/>
          </a:bodyPr>
          <a:lstStyle/>
          <a:p>
            <a:r>
              <a:rPr lang="en-US" sz="3200" dirty="0"/>
              <a:t>Mississippian Cultures</a:t>
            </a:r>
          </a:p>
        </p:txBody>
      </p:sp>
      <p:sp>
        <p:nvSpPr>
          <p:cNvPr id="3" name="Content Placeholder 2">
            <a:extLst>
              <a:ext uri="{FF2B5EF4-FFF2-40B4-BE49-F238E27FC236}">
                <a16:creationId xmlns:a16="http://schemas.microsoft.com/office/drawing/2014/main" id="{A33B8026-6C3C-8816-DEC8-00462508609F}"/>
              </a:ext>
            </a:extLst>
          </p:cNvPr>
          <p:cNvSpPr>
            <a:spLocks noGrp="1"/>
          </p:cNvSpPr>
          <p:nvPr>
            <p:ph idx="1"/>
          </p:nvPr>
        </p:nvSpPr>
        <p:spPr>
          <a:xfrm>
            <a:off x="1" y="1382486"/>
            <a:ext cx="4332514" cy="4598822"/>
          </a:xfrm>
        </p:spPr>
        <p:txBody>
          <a:bodyPr anchor="t">
            <a:normAutofit lnSpcReduction="10000"/>
          </a:bodyPr>
          <a:lstStyle/>
          <a:p>
            <a:r>
              <a:rPr lang="en-US" sz="2400" dirty="0"/>
              <a:t>Centers of Civilization</a:t>
            </a:r>
          </a:p>
          <a:p>
            <a:pPr lvl="1"/>
            <a:r>
              <a:rPr lang="en-US" dirty="0"/>
              <a:t>Built large earthen mounds, such as at Cahokia near present-day St. Louis.</a:t>
            </a:r>
          </a:p>
          <a:p>
            <a:pPr lvl="1"/>
            <a:r>
              <a:rPr lang="en-US" dirty="0"/>
              <a:t>Cities served as religious and political hubs.</a:t>
            </a:r>
          </a:p>
          <a:p>
            <a:r>
              <a:rPr lang="en-US" sz="2400" dirty="0"/>
              <a:t>Economy and Society</a:t>
            </a:r>
          </a:p>
          <a:p>
            <a:pPr lvl="1"/>
            <a:r>
              <a:rPr lang="en-US" dirty="0"/>
              <a:t>Practiced advanced agriculture, cultivating maize and squash.</a:t>
            </a:r>
          </a:p>
          <a:p>
            <a:pPr lvl="1"/>
            <a:r>
              <a:rPr lang="en-US" dirty="0"/>
              <a:t>Society led by chiefs; strong religious traditions linked to the sun and seasons.</a:t>
            </a:r>
          </a:p>
        </p:txBody>
      </p:sp>
      <p:pic>
        <p:nvPicPr>
          <p:cNvPr id="6147" name="Picture 3" descr="New study debunks myth of Cahokia's Native American lost civilization -  Berkeley News">
            <a:extLst>
              <a:ext uri="{FF2B5EF4-FFF2-40B4-BE49-F238E27FC236}">
                <a16:creationId xmlns:a16="http://schemas.microsoft.com/office/drawing/2014/main" id="{99874EEE-1301-6B54-86DA-D67111F49D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301211"/>
            <a:ext cx="6389346" cy="4264888"/>
          </a:xfrm>
          <a:prstGeom prst="rect">
            <a:avLst/>
          </a:prstGeom>
          <a:noFill/>
          <a:extLst>
            <a:ext uri="{909E8E84-426E-40DD-AFC4-6F175D3DCCD1}">
              <a14:hiddenFill xmlns:a14="http://schemas.microsoft.com/office/drawing/2010/main">
                <a:solidFill>
                  <a:srgbClr val="FFFFFF"/>
                </a:solidFill>
              </a14:hiddenFill>
            </a:ext>
          </a:extLst>
        </p:spPr>
      </p:pic>
      <p:grpSp>
        <p:nvGrpSpPr>
          <p:cNvPr id="6152" name="Group 615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6153" name="Rectangle 615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4" name="Rectangle 615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1723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2" name="Picture 4" descr="undefined">
            <a:extLst>
              <a:ext uri="{FF2B5EF4-FFF2-40B4-BE49-F238E27FC236}">
                <a16:creationId xmlns:a16="http://schemas.microsoft.com/office/drawing/2014/main" id="{7F0561AD-7F47-0C83-FC62-A2BCD6EAB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46" r="4" b="6083"/>
          <a:stretch/>
        </p:blipFill>
        <p:spPr bwMode="auto">
          <a:xfrm>
            <a:off x="641276" y="557186"/>
            <a:ext cx="4013020" cy="22287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ndefined">
            <a:extLst>
              <a:ext uri="{FF2B5EF4-FFF2-40B4-BE49-F238E27FC236}">
                <a16:creationId xmlns:a16="http://schemas.microsoft.com/office/drawing/2014/main" id="{F6EB811E-A4F5-0746-406F-C2BF58577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18" r="499"/>
          <a:stretch/>
        </p:blipFill>
        <p:spPr bwMode="auto">
          <a:xfrm>
            <a:off x="643467" y="2957665"/>
            <a:ext cx="4010830" cy="3343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 Great Serpent Mound of Ohio is indeed the most mysterious and  incredible marvel of human achievement. It is hard to observe the  astonishing structure of this prehistoric effigy mound but from">
            <a:extLst>
              <a:ext uri="{FF2B5EF4-FFF2-40B4-BE49-F238E27FC236}">
                <a16:creationId xmlns:a16="http://schemas.microsoft.com/office/drawing/2014/main" id="{97675DFD-77C4-F8A9-BFE9-BDE2478B8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975" r="1889" b="-1"/>
          <a:stretch/>
        </p:blipFill>
        <p:spPr bwMode="auto">
          <a:xfrm>
            <a:off x="4846823" y="557189"/>
            <a:ext cx="6701710" cy="57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6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821ED-A060-A047-DD9D-97318213674B}"/>
              </a:ext>
            </a:extLst>
          </p:cNvPr>
          <p:cNvSpPr>
            <a:spLocks noGrp="1"/>
          </p:cNvSpPr>
          <p:nvPr>
            <p:ph type="title"/>
          </p:nvPr>
        </p:nvSpPr>
        <p:spPr>
          <a:xfrm>
            <a:off x="640080" y="329184"/>
            <a:ext cx="6894576" cy="1783080"/>
          </a:xfrm>
        </p:spPr>
        <p:txBody>
          <a:bodyPr anchor="b">
            <a:normAutofit/>
          </a:bodyPr>
          <a:lstStyle/>
          <a:p>
            <a:r>
              <a:rPr lang="en-US" sz="5400"/>
              <a:t>Great Plains People</a:t>
            </a:r>
          </a:p>
        </p:txBody>
      </p:sp>
      <p:sp>
        <p:nvSpPr>
          <p:cNvPr id="820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744218-4F1C-151F-6D7D-4C0D5601B963}"/>
              </a:ext>
            </a:extLst>
          </p:cNvPr>
          <p:cNvSpPr>
            <a:spLocks noGrp="1"/>
          </p:cNvSpPr>
          <p:nvPr>
            <p:ph idx="1"/>
          </p:nvPr>
        </p:nvSpPr>
        <p:spPr>
          <a:xfrm>
            <a:off x="640080" y="2706624"/>
            <a:ext cx="6894576" cy="3483864"/>
          </a:xfrm>
        </p:spPr>
        <p:txBody>
          <a:bodyPr>
            <a:normAutofit/>
          </a:bodyPr>
          <a:lstStyle/>
          <a:p>
            <a:r>
              <a:rPr lang="en-US" sz="2200"/>
              <a:t>Nomadic and Settled</a:t>
            </a:r>
          </a:p>
          <a:p>
            <a:pPr lvl="1"/>
            <a:r>
              <a:rPr lang="en-US" sz="2200"/>
              <a:t>Nomads hunted buffalo and used every part of the animal for tools, food, and clothing.</a:t>
            </a:r>
          </a:p>
          <a:p>
            <a:pPr lvl="1"/>
            <a:r>
              <a:rPr lang="en-US" sz="2200"/>
              <a:t>Farmers along rivers grew maize, beans, and squash.</a:t>
            </a:r>
          </a:p>
          <a:p>
            <a:r>
              <a:rPr lang="en-US" sz="2200"/>
              <a:t>Adaptations</a:t>
            </a:r>
          </a:p>
          <a:p>
            <a:pPr lvl="1"/>
            <a:r>
              <a:rPr lang="en-US" sz="2200"/>
              <a:t>Developed teepees for mobility.</a:t>
            </a:r>
          </a:p>
          <a:p>
            <a:pPr lvl="1"/>
            <a:r>
              <a:rPr lang="en-US" sz="2200"/>
              <a:t>Used travois to transport goods and relied on communal hunting methods.</a:t>
            </a:r>
          </a:p>
        </p:txBody>
      </p:sp>
      <p:pic>
        <p:nvPicPr>
          <p:cNvPr id="8195" name="Picture 3" descr="Great Plains Native American Tribes">
            <a:extLst>
              <a:ext uri="{FF2B5EF4-FFF2-40B4-BE49-F238E27FC236}">
                <a16:creationId xmlns:a16="http://schemas.microsoft.com/office/drawing/2014/main" id="{B8F63700-4A61-58FA-0011-434FDB5D20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99701" y="329183"/>
            <a:ext cx="3942493" cy="3429969"/>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Travois - Wikipedia">
            <a:extLst>
              <a:ext uri="{FF2B5EF4-FFF2-40B4-BE49-F238E27FC236}">
                <a16:creationId xmlns:a16="http://schemas.microsoft.com/office/drawing/2014/main" id="{6383A16F-01BF-2F1C-0767-84F5773E0E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99701" y="3803704"/>
            <a:ext cx="4172556" cy="289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546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ses of the Buffalo">
            <a:extLst>
              <a:ext uri="{FF2B5EF4-FFF2-40B4-BE49-F238E27FC236}">
                <a16:creationId xmlns:a16="http://schemas.microsoft.com/office/drawing/2014/main" id="{D7CF6967-A86E-A968-3F82-DBBB116ED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9657" y="457200"/>
            <a:ext cx="679268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909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FEDD-63F3-84FC-33B9-DF2D03EC694C}"/>
              </a:ext>
            </a:extLst>
          </p:cNvPr>
          <p:cNvSpPr>
            <a:spLocks noGrp="1"/>
          </p:cNvSpPr>
          <p:nvPr>
            <p:ph type="title"/>
          </p:nvPr>
        </p:nvSpPr>
        <p:spPr/>
        <p:txBody>
          <a:bodyPr/>
          <a:lstStyle/>
          <a:p>
            <a:r>
              <a:rPr lang="en-US" dirty="0"/>
              <a:t>Northwest and Arctic Cultures</a:t>
            </a:r>
          </a:p>
        </p:txBody>
      </p:sp>
      <p:sp>
        <p:nvSpPr>
          <p:cNvPr id="3" name="Content Placeholder 2">
            <a:extLst>
              <a:ext uri="{FF2B5EF4-FFF2-40B4-BE49-F238E27FC236}">
                <a16:creationId xmlns:a16="http://schemas.microsoft.com/office/drawing/2014/main" id="{04C15171-21D9-E59B-EFB9-1DFD811E9DC5}"/>
              </a:ext>
            </a:extLst>
          </p:cNvPr>
          <p:cNvSpPr>
            <a:spLocks noGrp="1"/>
          </p:cNvSpPr>
          <p:nvPr>
            <p:ph idx="1"/>
          </p:nvPr>
        </p:nvSpPr>
        <p:spPr/>
        <p:txBody>
          <a:bodyPr/>
          <a:lstStyle/>
          <a:p>
            <a:r>
              <a:rPr lang="en-US" dirty="0"/>
              <a:t>Northwest</a:t>
            </a:r>
          </a:p>
          <a:p>
            <a:pPr lvl="1"/>
            <a:r>
              <a:rPr lang="en-US" dirty="0"/>
              <a:t>Rich in resources like salmon, cedar, and game.</a:t>
            </a:r>
          </a:p>
          <a:p>
            <a:pPr lvl="1"/>
            <a:r>
              <a:rPr lang="en-US" dirty="0"/>
              <a:t>Built plank houses and crafted totem poles to tell family and spiritual stories.</a:t>
            </a:r>
          </a:p>
          <a:p>
            <a:r>
              <a:rPr lang="en-US" dirty="0"/>
              <a:t>Arctic</a:t>
            </a:r>
          </a:p>
          <a:p>
            <a:pPr lvl="1"/>
            <a:r>
              <a:rPr lang="en-US" dirty="0"/>
              <a:t>Inuit and Aleut adapted to harsh conditions, hunting seals, whales, and caribou.</a:t>
            </a:r>
          </a:p>
          <a:p>
            <a:pPr lvl="1"/>
            <a:r>
              <a:rPr lang="en-US" dirty="0"/>
              <a:t>Built igloos and used kayaks for travel and hunting.</a:t>
            </a:r>
          </a:p>
        </p:txBody>
      </p:sp>
    </p:spTree>
    <p:extLst>
      <p:ext uri="{BB962C8B-B14F-4D97-AF65-F5344CB8AC3E}">
        <p14:creationId xmlns:p14="http://schemas.microsoft.com/office/powerpoint/2010/main" val="1428191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2" name="Picture 8" descr="Chinookan Plankhouses">
            <a:extLst>
              <a:ext uri="{FF2B5EF4-FFF2-40B4-BE49-F238E27FC236}">
                <a16:creationId xmlns:a16="http://schemas.microsoft.com/office/drawing/2014/main" id="{69C7E3B6-2168-3164-A341-EF2662FBA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83" r="-2" b="-2"/>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ful Totem Poles in the Northwest by Randall Nyhof">
            <a:extLst>
              <a:ext uri="{FF2B5EF4-FFF2-40B4-BE49-F238E27FC236}">
                <a16:creationId xmlns:a16="http://schemas.microsoft.com/office/drawing/2014/main" id="{8992A611-B280-431D-3A07-288D2C9E6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96" r="2" b="9954"/>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Build an Igloo: 3 Ways for Every Occasion - Bonfire stories by  Campanyon">
            <a:extLst>
              <a:ext uri="{FF2B5EF4-FFF2-40B4-BE49-F238E27FC236}">
                <a16:creationId xmlns:a16="http://schemas.microsoft.com/office/drawing/2014/main" id="{7D01D655-6B17-387E-F89D-42464B329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016" r="-2" b="6506"/>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nding the night in an igloo, in the Alps. Sounds cool, but is it? | CNN">
            <a:extLst>
              <a:ext uri="{FF2B5EF4-FFF2-40B4-BE49-F238E27FC236}">
                <a16:creationId xmlns:a16="http://schemas.microsoft.com/office/drawing/2014/main" id="{EA41D3D9-B181-49E8-4F28-DDCE150D1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453" r="2" b="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782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28CE-65CF-6783-F395-39930AF5642E}"/>
              </a:ext>
            </a:extLst>
          </p:cNvPr>
          <p:cNvSpPr>
            <a:spLocks noGrp="1"/>
          </p:cNvSpPr>
          <p:nvPr>
            <p:ph type="title"/>
          </p:nvPr>
        </p:nvSpPr>
        <p:spPr/>
        <p:txBody>
          <a:bodyPr/>
          <a:lstStyle/>
          <a:p>
            <a:r>
              <a:rPr lang="en-US" dirty="0"/>
              <a:t>Eastern Woodlands</a:t>
            </a:r>
          </a:p>
        </p:txBody>
      </p:sp>
      <p:sp>
        <p:nvSpPr>
          <p:cNvPr id="3" name="Content Placeholder 2">
            <a:extLst>
              <a:ext uri="{FF2B5EF4-FFF2-40B4-BE49-F238E27FC236}">
                <a16:creationId xmlns:a16="http://schemas.microsoft.com/office/drawing/2014/main" id="{3EC30D4F-D0E4-D33B-1900-FD6683F0D4CE}"/>
              </a:ext>
            </a:extLst>
          </p:cNvPr>
          <p:cNvSpPr>
            <a:spLocks noGrp="1"/>
          </p:cNvSpPr>
          <p:nvPr>
            <p:ph idx="1"/>
          </p:nvPr>
        </p:nvSpPr>
        <p:spPr/>
        <p:txBody>
          <a:bodyPr/>
          <a:lstStyle/>
          <a:p>
            <a:r>
              <a:rPr lang="en-US" dirty="0"/>
              <a:t>Alliance of Five Nations</a:t>
            </a:r>
          </a:p>
          <a:p>
            <a:pPr lvl="1"/>
            <a:r>
              <a:rPr lang="en-US" dirty="0"/>
              <a:t>Mohawk, Oneida, Onondaga, Cayuga, and Seneca; later joined by the Tuscarora.</a:t>
            </a:r>
          </a:p>
          <a:p>
            <a:pPr lvl="1"/>
            <a:r>
              <a:rPr lang="en-US" dirty="0"/>
              <a:t>Established a Great Law of Peace to settle disputes and govern collectively.</a:t>
            </a:r>
          </a:p>
          <a:p>
            <a:r>
              <a:rPr lang="en-US" dirty="0"/>
              <a:t>Innovations</a:t>
            </a:r>
          </a:p>
          <a:p>
            <a:pPr lvl="1"/>
            <a:r>
              <a:rPr lang="en-US" dirty="0"/>
              <a:t>Lived in longhouses, with extended families under matrilineal leadership.</a:t>
            </a:r>
          </a:p>
          <a:p>
            <a:pPr lvl="1"/>
            <a:r>
              <a:rPr lang="en-US" dirty="0"/>
              <a:t>Their confederation inspired principles of representative democracy.</a:t>
            </a:r>
          </a:p>
        </p:txBody>
      </p:sp>
    </p:spTree>
    <p:extLst>
      <p:ext uri="{BB962C8B-B14F-4D97-AF65-F5344CB8AC3E}">
        <p14:creationId xmlns:p14="http://schemas.microsoft.com/office/powerpoint/2010/main" val="2917764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5294985-09FC-5D65-77CB-976A98FE5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0"/>
            <a:ext cx="1022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41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Body Soul and Spirit: Three Sisters and the Iroquois Village">
            <a:extLst>
              <a:ext uri="{FF2B5EF4-FFF2-40B4-BE49-F238E27FC236}">
                <a16:creationId xmlns:a16="http://schemas.microsoft.com/office/drawing/2014/main" id="{F59D8B6D-ADE9-DFD2-3984-835C0DCDA5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2980" y="321734"/>
            <a:ext cx="3835207" cy="2905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tending the rafters: The Iroquoian Longhouse as a Sociotechnical System">
            <a:extLst>
              <a:ext uri="{FF2B5EF4-FFF2-40B4-BE49-F238E27FC236}">
                <a16:creationId xmlns:a16="http://schemas.microsoft.com/office/drawing/2014/main" id="{D0A52FA5-9BB3-737B-C227-3791C11C1B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18122" y="3631096"/>
            <a:ext cx="4104921" cy="276056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roquois | Turtledove | Fandom">
            <a:extLst>
              <a:ext uri="{FF2B5EF4-FFF2-40B4-BE49-F238E27FC236}">
                <a16:creationId xmlns:a16="http://schemas.microsoft.com/office/drawing/2014/main" id="{92BF4FC1-F893-B154-4913-B0A06DE0E84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08034" y="1016403"/>
            <a:ext cx="5426764" cy="468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17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92C96-B592-DC7D-231F-694949636E62}"/>
              </a:ext>
            </a:extLst>
          </p:cNvPr>
          <p:cNvSpPr>
            <a:spLocks noGrp="1"/>
          </p:cNvSpPr>
          <p:nvPr>
            <p:ph type="title"/>
          </p:nvPr>
        </p:nvSpPr>
        <p:spPr>
          <a:xfrm>
            <a:off x="6392583" y="501651"/>
            <a:ext cx="4414848" cy="1716255"/>
          </a:xfrm>
        </p:spPr>
        <p:txBody>
          <a:bodyPr anchor="b">
            <a:normAutofit/>
          </a:bodyPr>
          <a:lstStyle/>
          <a:p>
            <a:r>
              <a:rPr lang="en-US" sz="5600"/>
              <a:t>Totem Poles</a:t>
            </a:r>
          </a:p>
        </p:txBody>
      </p:sp>
      <p:sp>
        <p:nvSpPr>
          <p:cNvPr id="2057" name="Rectangle 205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avid Boxley | Seattle Wa">
            <a:extLst>
              <a:ext uri="{FF2B5EF4-FFF2-40B4-BE49-F238E27FC236}">
                <a16:creationId xmlns:a16="http://schemas.microsoft.com/office/drawing/2014/main" id="{C7268531-351A-B4AC-D834-F988DDD91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00" r="-2" b="-2"/>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7145D6-CE22-C545-3815-9F7D7A1F7938}"/>
              </a:ext>
            </a:extLst>
          </p:cNvPr>
          <p:cNvSpPr>
            <a:spLocks noGrp="1"/>
          </p:cNvSpPr>
          <p:nvPr>
            <p:ph idx="1"/>
          </p:nvPr>
        </p:nvSpPr>
        <p:spPr>
          <a:xfrm>
            <a:off x="6392583" y="2645922"/>
            <a:ext cx="4434721" cy="3710427"/>
          </a:xfrm>
        </p:spPr>
        <p:txBody>
          <a:bodyPr anchor="t">
            <a:normAutofit/>
          </a:bodyPr>
          <a:lstStyle/>
          <a:p>
            <a:r>
              <a:rPr lang="en-US" sz="2000">
                <a:solidFill>
                  <a:schemeClr val="tx1">
                    <a:alpha val="80000"/>
                  </a:schemeClr>
                </a:solidFill>
              </a:rPr>
              <a:t>Indigenous tribes in the Northwest used totem poles to symbolize or honor ancestors, cultural beliefs, or notable events. The poles may also serve as functional architectural features, welcome signs for village visitors, among other things. Use the rest of class to design your own and explain its meaning.</a:t>
            </a:r>
          </a:p>
        </p:txBody>
      </p:sp>
      <p:cxnSp>
        <p:nvCxnSpPr>
          <p:cNvPr id="2059" name="Straight Connector 205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1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Olmec civilization |">
            <a:extLst>
              <a:ext uri="{FF2B5EF4-FFF2-40B4-BE49-F238E27FC236}">
                <a16:creationId xmlns:a16="http://schemas.microsoft.com/office/drawing/2014/main" id="{677CB249-7E9D-7A7E-0E2B-C95F6A7B0B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2105320"/>
            <a:ext cx="5294716" cy="2647358"/>
          </a:xfrm>
          <a:prstGeom prst="rect">
            <a:avLst/>
          </a:prstGeom>
          <a:noFill/>
          <a:extLst>
            <a:ext uri="{909E8E84-426E-40DD-AFC4-6F175D3DCCD1}">
              <a14:hiddenFill xmlns:a14="http://schemas.microsoft.com/office/drawing/2010/main">
                <a:solidFill>
                  <a:srgbClr val="FFFFFF"/>
                </a:solidFill>
              </a14:hiddenFill>
            </a:ext>
          </a:extLst>
        </p:spPr>
      </p:pic>
      <p:cxnSp>
        <p:nvCxnSpPr>
          <p:cNvPr id="5133" name="Straight Connector 513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124" name="Picture 4" descr="Olmec Heads of Mexico (1200-400 B.C.?) •">
            <a:extLst>
              <a:ext uri="{FF2B5EF4-FFF2-40B4-BE49-F238E27FC236}">
                <a16:creationId xmlns:a16="http://schemas.microsoft.com/office/drawing/2014/main" id="{DCAF9982-CDF3-64A7-F3C9-6F6249C337D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946480"/>
            <a:ext cx="5294715" cy="296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75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Olmec Civilization – MACEDONIAN HISTORIAN">
            <a:extLst>
              <a:ext uri="{FF2B5EF4-FFF2-40B4-BE49-F238E27FC236}">
                <a16:creationId xmlns:a16="http://schemas.microsoft.com/office/drawing/2014/main" id="{25F93396-C524-28FF-6D2B-34FE26563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73" b="43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84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Unlocking the Secrets of the Ancient Olmec Civilization: A Journey int –  Cosmovisions">
            <a:extLst>
              <a:ext uri="{FF2B5EF4-FFF2-40B4-BE49-F238E27FC236}">
                <a16:creationId xmlns:a16="http://schemas.microsoft.com/office/drawing/2014/main" id="{A0F5C66E-47C8-641C-970A-53661A502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61" r="8019"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3872C9-9E8C-22A8-E60C-C274B38DDE5D}"/>
              </a:ext>
            </a:extLst>
          </p:cNvPr>
          <p:cNvSpPr>
            <a:spLocks noGrp="1"/>
          </p:cNvSpPr>
          <p:nvPr>
            <p:ph type="title"/>
          </p:nvPr>
        </p:nvSpPr>
        <p:spPr>
          <a:xfrm>
            <a:off x="340488" y="168355"/>
            <a:ext cx="3822189" cy="618723"/>
          </a:xfrm>
        </p:spPr>
        <p:txBody>
          <a:bodyPr>
            <a:normAutofit fontScale="90000"/>
          </a:bodyPr>
          <a:lstStyle/>
          <a:p>
            <a:r>
              <a:rPr lang="en-US" sz="4000" dirty="0"/>
              <a:t>Olmec Civilization</a:t>
            </a:r>
          </a:p>
        </p:txBody>
      </p:sp>
      <p:sp>
        <p:nvSpPr>
          <p:cNvPr id="3" name="Content Placeholder 2">
            <a:extLst>
              <a:ext uri="{FF2B5EF4-FFF2-40B4-BE49-F238E27FC236}">
                <a16:creationId xmlns:a16="http://schemas.microsoft.com/office/drawing/2014/main" id="{70B58216-4798-442F-6786-D9421BF2126A}"/>
              </a:ext>
            </a:extLst>
          </p:cNvPr>
          <p:cNvSpPr>
            <a:spLocks noGrp="1"/>
          </p:cNvSpPr>
          <p:nvPr>
            <p:ph idx="1"/>
          </p:nvPr>
        </p:nvSpPr>
        <p:spPr>
          <a:xfrm>
            <a:off x="0" y="955422"/>
            <a:ext cx="4653023" cy="5902567"/>
          </a:xfrm>
        </p:spPr>
        <p:txBody>
          <a:bodyPr>
            <a:normAutofit/>
          </a:bodyPr>
          <a:lstStyle/>
          <a:p>
            <a:r>
              <a:rPr lang="en-US" sz="2400" dirty="0"/>
              <a:t>“Olmec”= “Rubber People”</a:t>
            </a:r>
          </a:p>
          <a:p>
            <a:pPr lvl="1"/>
            <a:r>
              <a:rPr lang="en-US" dirty="0"/>
              <a:t>Learned how to make natural rubber</a:t>
            </a:r>
          </a:p>
          <a:p>
            <a:r>
              <a:rPr lang="en-US" sz="2400" dirty="0"/>
              <a:t>Farming and trade on the Coatzacoalcos River</a:t>
            </a:r>
          </a:p>
          <a:p>
            <a:r>
              <a:rPr lang="en-US" sz="2400" dirty="0"/>
              <a:t>“Slash-and-burn” farming</a:t>
            </a:r>
          </a:p>
          <a:p>
            <a:pPr lvl="1"/>
            <a:r>
              <a:rPr lang="en-US" dirty="0"/>
              <a:t>Burn the old land and trees, and the ash will fertilize the soil</a:t>
            </a:r>
          </a:p>
          <a:p>
            <a:r>
              <a:rPr lang="en-US" sz="2400" dirty="0"/>
              <a:t>Big surpluses of food</a:t>
            </a:r>
          </a:p>
          <a:p>
            <a:pPr lvl="1"/>
            <a:r>
              <a:rPr lang="en-US" dirty="0"/>
              <a:t>Traded for jade, obsidian, feathers, and other goods</a:t>
            </a:r>
          </a:p>
          <a:p>
            <a:r>
              <a:rPr lang="en-US" sz="2400" dirty="0"/>
              <a:t>Influenced the Zapotecs</a:t>
            </a:r>
          </a:p>
          <a:p>
            <a:pPr lvl="1"/>
            <a:r>
              <a:rPr lang="en-US" dirty="0"/>
              <a:t>They invented to first writing system in the Americas</a:t>
            </a:r>
          </a:p>
          <a:p>
            <a:endParaRPr lang="en-US" sz="2400" dirty="0"/>
          </a:p>
        </p:txBody>
      </p:sp>
    </p:spTree>
    <p:extLst>
      <p:ext uri="{BB962C8B-B14F-4D97-AF65-F5344CB8AC3E}">
        <p14:creationId xmlns:p14="http://schemas.microsoft.com/office/powerpoint/2010/main" val="146348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C0A29AA6-CD7E-12C2-9892-F79393CD4F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8561" y="643467"/>
            <a:ext cx="472147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a:extLst>
              <a:ext uri="{FF2B5EF4-FFF2-40B4-BE49-F238E27FC236}">
                <a16:creationId xmlns:a16="http://schemas.microsoft.com/office/drawing/2014/main" id="{CEAF8B77-2D8E-48B6-1620-00188E9B4F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5" y="1358635"/>
            <a:ext cx="5291667" cy="414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752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977</TotalTime>
  <Words>1738</Words>
  <Application>Microsoft Office PowerPoint</Application>
  <PresentationFormat>Widescreen</PresentationFormat>
  <Paragraphs>232</Paragraphs>
  <Slides>51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Aptos</vt:lpstr>
      <vt:lpstr>Aptos Display</vt:lpstr>
      <vt:lpstr>Arial</vt:lpstr>
      <vt:lpstr>Calibri</vt:lpstr>
      <vt:lpstr>Office Theme</vt:lpstr>
      <vt:lpstr>PowerPoint Presentation</vt:lpstr>
      <vt:lpstr>Do Now</vt:lpstr>
      <vt:lpstr>PowerPoint Presentation</vt:lpstr>
      <vt:lpstr>How did the first “Americans” arrive?</vt:lpstr>
      <vt:lpstr>PowerPoint Presentation</vt:lpstr>
      <vt:lpstr>PowerPoint Presentation</vt:lpstr>
      <vt:lpstr>PowerPoint Presentation</vt:lpstr>
      <vt:lpstr>Olmec Civilization</vt:lpstr>
      <vt:lpstr>PowerPoint Presentation</vt:lpstr>
      <vt:lpstr>PowerPoint Presentation</vt:lpstr>
      <vt:lpstr>PowerPoint Presentation</vt:lpstr>
      <vt:lpstr>Mayan Empire</vt:lpstr>
      <vt:lpstr>PowerPoint Presentation</vt:lpstr>
      <vt:lpstr>PowerPoint Presentation</vt:lpstr>
      <vt:lpstr>Do Now</vt:lpstr>
      <vt:lpstr>Mayan Religion</vt:lpstr>
      <vt:lpstr>Mayan Achievements</vt:lpstr>
      <vt:lpstr>PowerPoint Presentation</vt:lpstr>
      <vt:lpstr>PowerPoint Presentation</vt:lpstr>
      <vt:lpstr>Fall of the Maya</vt:lpstr>
      <vt:lpstr>Do Now</vt:lpstr>
      <vt:lpstr>PowerPoint Presentation</vt:lpstr>
      <vt:lpstr>The Aztec Empire</vt:lpstr>
      <vt:lpstr>Conquering an Empire</vt:lpstr>
      <vt:lpstr>Ruling an Empire</vt:lpstr>
      <vt:lpstr>PowerPoint Presentation</vt:lpstr>
      <vt:lpstr>Aztec’s Lasting Impact</vt:lpstr>
      <vt:lpstr>Exit Ticket</vt:lpstr>
      <vt:lpstr>Andean Geography</vt:lpstr>
      <vt:lpstr>PowerPoint Presentation</vt:lpstr>
      <vt:lpstr>PowerPoint Presentation</vt:lpstr>
      <vt:lpstr>Rise and Fall of the Incan Empire</vt:lpstr>
      <vt:lpstr>Incan Achievements</vt:lpstr>
      <vt:lpstr>Incan Society</vt:lpstr>
      <vt:lpstr>Vocab Words to Know</vt:lpstr>
      <vt:lpstr>Exit Ticket</vt:lpstr>
      <vt:lpstr>Do Now</vt:lpstr>
      <vt:lpstr>North America’s Geographic Diversity</vt:lpstr>
      <vt:lpstr>PowerPoint Presentation</vt:lpstr>
      <vt:lpstr>Pueblo and Southwestern Cultures</vt:lpstr>
      <vt:lpstr>PowerPoint Presentation</vt:lpstr>
      <vt:lpstr>Do Now</vt:lpstr>
      <vt:lpstr>Mississippian Cultures</vt:lpstr>
      <vt:lpstr>PowerPoint Presentation</vt:lpstr>
      <vt:lpstr>Great Plains People</vt:lpstr>
      <vt:lpstr>PowerPoint Presentation</vt:lpstr>
      <vt:lpstr>Northwest and Arctic Cultures</vt:lpstr>
      <vt:lpstr>PowerPoint Presentation</vt:lpstr>
      <vt:lpstr>Eastern Woodlands</vt:lpstr>
      <vt:lpstr>PowerPoint Presentation</vt:lpstr>
      <vt:lpstr>Totem Poles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McLaughlin, Joseph P.</dc:creator>
  <cp:lastModifiedBy>McLaughlin, Joseph P.</cp:lastModifiedBy>
  <cp:revision>1</cp:revision>
  <dcterms:created xsi:type="dcterms:W3CDTF">2024-11-30T16:41:20Z</dcterms:created>
  <dcterms:modified xsi:type="dcterms:W3CDTF">2024-12-11T12:09:56Z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42f8b2-88d4-454a-ae0a-d915e44763d2_Enabled">
    <vt:lpwstr>true</vt:lpwstr>
  </property>
  <property fmtid="{D5CDD505-2E9C-101B-9397-08002B2CF9AE}" pid="3" name="MSIP_Label_f442f8b2-88d4-454a-ae0a-d915e44763d2_SetDate">
    <vt:lpwstr>2024-12-01T15:55:17Z</vt:lpwstr>
  </property>
  <property fmtid="{D5CDD505-2E9C-101B-9397-08002B2CF9AE}" pid="4" name="MSIP_Label_f442f8b2-88d4-454a-ae0a-d915e44763d2_Method">
    <vt:lpwstr>Standard</vt:lpwstr>
  </property>
  <property fmtid="{D5CDD505-2E9C-101B-9397-08002B2CF9AE}" pid="5" name="MSIP_Label_f442f8b2-88d4-454a-ae0a-d915e44763d2_Name">
    <vt:lpwstr>defa4170-0d19-0005-0003-bc88714345d2</vt:lpwstr>
  </property>
  <property fmtid="{D5CDD505-2E9C-101B-9397-08002B2CF9AE}" pid="6" name="MSIP_Label_f442f8b2-88d4-454a-ae0a-d915e44763d2_SiteId">
    <vt:lpwstr>08e33d6b-a654-486a-80e3-20b190ae22d7</vt:lpwstr>
  </property>
  <property fmtid="{D5CDD505-2E9C-101B-9397-08002B2CF9AE}" pid="7" name="MSIP_Label_f442f8b2-88d4-454a-ae0a-d915e44763d2_ActionId">
    <vt:lpwstr>42de1b9a-e78f-4df5-accb-9859d26112b7</vt:lpwstr>
  </property>
  <property fmtid="{D5CDD505-2E9C-101B-9397-08002B2CF9AE}" pid="8" name="MSIP_Label_f442f8b2-88d4-454a-ae0a-d915e44763d2_ContentBits">
    <vt:lpwstr>0</vt:lpwstr>
  </property>
</Properties>
</file>