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76" r:id="rId3"/>
    <p:sldId id="257" r:id="rId4"/>
    <p:sldId id="258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59" r:id="rId20"/>
    <p:sldId id="260" r:id="rId21"/>
    <p:sldId id="262" r:id="rId22"/>
    <p:sldId id="263" r:id="rId23"/>
    <p:sldId id="291" r:id="rId24"/>
    <p:sldId id="261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307" r:id="rId33"/>
    <p:sldId id="271" r:id="rId34"/>
    <p:sldId id="272" r:id="rId35"/>
    <p:sldId id="273" r:id="rId36"/>
    <p:sldId id="274" r:id="rId37"/>
    <p:sldId id="275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8" r:id="rId49"/>
    <p:sldId id="302" r:id="rId50"/>
    <p:sldId id="303" r:id="rId51"/>
    <p:sldId id="304" r:id="rId52"/>
    <p:sldId id="305" r:id="rId53"/>
    <p:sldId id="306" r:id="rId54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160ED6-B5A9-4777-B15E-3A2505241725}" v="32" dt="2025-03-30T17:32:29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030" autoAdjust="0"/>
  </p:normalViewPr>
  <p:slideViewPr>
    <p:cSldViewPr snapToGrid="0" snapToObjects="1">
      <p:cViewPr>
        <p:scale>
          <a:sx n="69" d="100"/>
          <a:sy n="69" d="100"/>
        </p:scale>
        <p:origin x="1200" y="116"/>
      </p:cViewPr>
      <p:guideLst/>
    </p:cSldViewPr>
  </p:slideViewPr>
  <p:outlineViewPr>
    <p:cViewPr>
      <p:scale>
        <a:sx n="33" d="100"/>
        <a:sy n="33" d="100"/>
      </p:scale>
      <p:origin x="0" y="-113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Laughlin, Joseph P." userId="84fc8314-c930-4dd3-bedc-340ab46a9fb0" providerId="ADAL" clId="{4E160ED6-B5A9-4777-B15E-3A2505241725}"/>
    <pc:docChg chg="undo custSel addSld modSld">
      <pc:chgData name="McLaughlin, Joseph P." userId="84fc8314-c930-4dd3-bedc-340ab46a9fb0" providerId="ADAL" clId="{4E160ED6-B5A9-4777-B15E-3A2505241725}" dt="2025-03-31T14:00:47.147" v="704" actId="20577"/>
      <pc:docMkLst>
        <pc:docMk/>
      </pc:docMkLst>
      <pc:sldChg chg="addSp delSp modSp mod setBg">
        <pc:chgData name="McLaughlin, Joseph P." userId="84fc8314-c930-4dd3-bedc-340ab46a9fb0" providerId="ADAL" clId="{4E160ED6-B5A9-4777-B15E-3A2505241725}" dt="2025-03-31T14:00:23.191" v="703" actId="403"/>
        <pc:sldMkLst>
          <pc:docMk/>
          <pc:sldMk cId="0" sldId="266"/>
        </pc:sldMkLst>
        <pc:spChg chg="mod">
          <ac:chgData name="McLaughlin, Joseph P." userId="84fc8314-c930-4dd3-bedc-340ab46a9fb0" providerId="ADAL" clId="{4E160ED6-B5A9-4777-B15E-3A2505241725}" dt="2025-03-31T14:00:10.906" v="701" actId="26606"/>
          <ac:spMkLst>
            <pc:docMk/>
            <pc:sldMk cId="0" sldId="266"/>
            <ac:spMk id="2" creationId="{00000000-0000-0000-0000-000000000000}"/>
          </ac:spMkLst>
        </pc:spChg>
        <pc:spChg chg="mod ord">
          <ac:chgData name="McLaughlin, Joseph P." userId="84fc8314-c930-4dd3-bedc-340ab46a9fb0" providerId="ADAL" clId="{4E160ED6-B5A9-4777-B15E-3A2505241725}" dt="2025-03-31T14:00:23.191" v="703" actId="403"/>
          <ac:spMkLst>
            <pc:docMk/>
            <pc:sldMk cId="0" sldId="266"/>
            <ac:spMk id="3" creationId="{00000000-0000-0000-0000-000000000000}"/>
          </ac:spMkLst>
        </pc:spChg>
        <pc:spChg chg="add del">
          <ac:chgData name="McLaughlin, Joseph P." userId="84fc8314-c930-4dd3-bedc-340ab46a9fb0" providerId="ADAL" clId="{4E160ED6-B5A9-4777-B15E-3A2505241725}" dt="2025-03-31T14:00:10.906" v="701" actId="26606"/>
          <ac:spMkLst>
            <pc:docMk/>
            <pc:sldMk cId="0" sldId="266"/>
            <ac:spMk id="1031" creationId="{F944E337-3E5D-4A1F-A5A1-2057F25B8A7B}"/>
          </ac:spMkLst>
        </pc:spChg>
        <pc:spChg chg="add del">
          <ac:chgData name="McLaughlin, Joseph P." userId="84fc8314-c930-4dd3-bedc-340ab46a9fb0" providerId="ADAL" clId="{4E160ED6-B5A9-4777-B15E-3A2505241725}" dt="2025-03-31T14:00:10.906" v="701" actId="26606"/>
          <ac:spMkLst>
            <pc:docMk/>
            <pc:sldMk cId="0" sldId="266"/>
            <ac:spMk id="1033" creationId="{4DA50D69-7CF7-4844-B844-A2B821C77F24}"/>
          </ac:spMkLst>
        </pc:spChg>
        <pc:picChg chg="add mod ord">
          <ac:chgData name="McLaughlin, Joseph P." userId="84fc8314-c930-4dd3-bedc-340ab46a9fb0" providerId="ADAL" clId="{4E160ED6-B5A9-4777-B15E-3A2505241725}" dt="2025-03-31T14:00:10.906" v="701" actId="26606"/>
          <ac:picMkLst>
            <pc:docMk/>
            <pc:sldMk cId="0" sldId="266"/>
            <ac:picMk id="1026" creationId="{815689DF-77BF-F531-6E38-724FCBE6A5FD}"/>
          </ac:picMkLst>
        </pc:picChg>
        <pc:cxnChg chg="add">
          <ac:chgData name="McLaughlin, Joseph P." userId="84fc8314-c930-4dd3-bedc-340ab46a9fb0" providerId="ADAL" clId="{4E160ED6-B5A9-4777-B15E-3A2505241725}" dt="2025-03-31T14:00:10.906" v="701" actId="26606"/>
          <ac:cxnSpMkLst>
            <pc:docMk/>
            <pc:sldMk cId="0" sldId="266"/>
            <ac:cxnSpMk id="1038" creationId="{FC23E3B9-5ABF-58B3-E2B0-E9A5DAA90037}"/>
          </ac:cxnSpMkLst>
        </pc:cxnChg>
      </pc:sldChg>
      <pc:sldChg chg="addSp modSp mod setBg">
        <pc:chgData name="McLaughlin, Joseph P." userId="84fc8314-c930-4dd3-bedc-340ab46a9fb0" providerId="ADAL" clId="{4E160ED6-B5A9-4777-B15E-3A2505241725}" dt="2025-03-31T14:00:47.147" v="704" actId="20577"/>
        <pc:sldMkLst>
          <pc:docMk/>
          <pc:sldMk cId="0" sldId="267"/>
        </pc:sldMkLst>
        <pc:spChg chg="mod">
          <ac:chgData name="McLaughlin, Joseph P." userId="84fc8314-c930-4dd3-bedc-340ab46a9fb0" providerId="ADAL" clId="{4E160ED6-B5A9-4777-B15E-3A2505241725}" dt="2025-03-30T16:56:29.465" v="86" actId="26606"/>
          <ac:spMkLst>
            <pc:docMk/>
            <pc:sldMk cId="0" sldId="267"/>
            <ac:spMk id="2" creationId="{00000000-0000-0000-0000-000000000000}"/>
          </ac:spMkLst>
        </pc:spChg>
        <pc:spChg chg="mod ord">
          <ac:chgData name="McLaughlin, Joseph P." userId="84fc8314-c930-4dd3-bedc-340ab46a9fb0" providerId="ADAL" clId="{4E160ED6-B5A9-4777-B15E-3A2505241725}" dt="2025-03-31T14:00:47.147" v="704" actId="20577"/>
          <ac:spMkLst>
            <pc:docMk/>
            <pc:sldMk cId="0" sldId="267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4E160ED6-B5A9-4777-B15E-3A2505241725}" dt="2025-03-30T16:56:29.465" v="86" actId="26606"/>
          <ac:spMkLst>
            <pc:docMk/>
            <pc:sldMk cId="0" sldId="267"/>
            <ac:spMk id="2055" creationId="{F944E337-3E5D-4A1F-A5A1-2057F25B8A7B}"/>
          </ac:spMkLst>
        </pc:spChg>
        <pc:spChg chg="add">
          <ac:chgData name="McLaughlin, Joseph P." userId="84fc8314-c930-4dd3-bedc-340ab46a9fb0" providerId="ADAL" clId="{4E160ED6-B5A9-4777-B15E-3A2505241725}" dt="2025-03-30T16:56:29.465" v="86" actId="26606"/>
          <ac:spMkLst>
            <pc:docMk/>
            <pc:sldMk cId="0" sldId="267"/>
            <ac:spMk id="2057" creationId="{4DA50D69-7CF7-4844-B844-A2B821C77F24}"/>
          </ac:spMkLst>
        </pc:spChg>
        <pc:picChg chg="add mod">
          <ac:chgData name="McLaughlin, Joseph P." userId="84fc8314-c930-4dd3-bedc-340ab46a9fb0" providerId="ADAL" clId="{4E160ED6-B5A9-4777-B15E-3A2505241725}" dt="2025-03-30T16:56:29.465" v="86" actId="26606"/>
          <ac:picMkLst>
            <pc:docMk/>
            <pc:sldMk cId="0" sldId="267"/>
            <ac:picMk id="2050" creationId="{5F026727-3462-866E-DCE3-BFB109DF2267}"/>
          </ac:picMkLst>
        </pc:picChg>
      </pc:sldChg>
      <pc:sldChg chg="addSp modSp mod setBg">
        <pc:chgData name="McLaughlin, Joseph P." userId="84fc8314-c930-4dd3-bedc-340ab46a9fb0" providerId="ADAL" clId="{4E160ED6-B5A9-4777-B15E-3A2505241725}" dt="2025-03-30T16:57:11.729" v="88" actId="26606"/>
        <pc:sldMkLst>
          <pc:docMk/>
          <pc:sldMk cId="0" sldId="268"/>
        </pc:sldMkLst>
        <pc:spChg chg="mod">
          <ac:chgData name="McLaughlin, Joseph P." userId="84fc8314-c930-4dd3-bedc-340ab46a9fb0" providerId="ADAL" clId="{4E160ED6-B5A9-4777-B15E-3A2505241725}" dt="2025-03-30T16:57:11.729" v="88" actId="26606"/>
          <ac:spMkLst>
            <pc:docMk/>
            <pc:sldMk cId="0" sldId="268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4E160ED6-B5A9-4777-B15E-3A2505241725}" dt="2025-03-30T16:57:11.729" v="88" actId="26606"/>
          <ac:spMkLst>
            <pc:docMk/>
            <pc:sldMk cId="0" sldId="268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4E160ED6-B5A9-4777-B15E-3A2505241725}" dt="2025-03-30T16:57:11.729" v="88" actId="26606"/>
          <ac:spMkLst>
            <pc:docMk/>
            <pc:sldMk cId="0" sldId="268"/>
            <ac:spMk id="3079" creationId="{F13C74B1-5B17-4795-BED0-7140497B445A}"/>
          </ac:spMkLst>
        </pc:spChg>
        <pc:spChg chg="add">
          <ac:chgData name="McLaughlin, Joseph P." userId="84fc8314-c930-4dd3-bedc-340ab46a9fb0" providerId="ADAL" clId="{4E160ED6-B5A9-4777-B15E-3A2505241725}" dt="2025-03-30T16:57:11.729" v="88" actId="26606"/>
          <ac:spMkLst>
            <pc:docMk/>
            <pc:sldMk cId="0" sldId="268"/>
            <ac:spMk id="3081" creationId="{D4974D33-8DC5-464E-8C6D-BE58F0669C17}"/>
          </ac:spMkLst>
        </pc:spChg>
        <pc:picChg chg="add mod">
          <ac:chgData name="McLaughlin, Joseph P." userId="84fc8314-c930-4dd3-bedc-340ab46a9fb0" providerId="ADAL" clId="{4E160ED6-B5A9-4777-B15E-3A2505241725}" dt="2025-03-30T16:57:11.729" v="88" actId="26606"/>
          <ac:picMkLst>
            <pc:docMk/>
            <pc:sldMk cId="0" sldId="268"/>
            <ac:picMk id="3074" creationId="{40E3F267-ECFF-41A6-2394-04E0A1610370}"/>
          </ac:picMkLst>
        </pc:picChg>
      </pc:sldChg>
      <pc:sldChg chg="addSp modSp mod setBg">
        <pc:chgData name="McLaughlin, Joseph P." userId="84fc8314-c930-4dd3-bedc-340ab46a9fb0" providerId="ADAL" clId="{4E160ED6-B5A9-4777-B15E-3A2505241725}" dt="2025-03-30T16:58:39.461" v="90" actId="26606"/>
        <pc:sldMkLst>
          <pc:docMk/>
          <pc:sldMk cId="0" sldId="269"/>
        </pc:sldMkLst>
        <pc:spChg chg="mod">
          <ac:chgData name="McLaughlin, Joseph P." userId="84fc8314-c930-4dd3-bedc-340ab46a9fb0" providerId="ADAL" clId="{4E160ED6-B5A9-4777-B15E-3A2505241725}" dt="2025-03-30T16:58:39.461" v="90" actId="26606"/>
          <ac:spMkLst>
            <pc:docMk/>
            <pc:sldMk cId="0" sldId="269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4E160ED6-B5A9-4777-B15E-3A2505241725}" dt="2025-03-30T16:58:39.461" v="90" actId="26606"/>
          <ac:spMkLst>
            <pc:docMk/>
            <pc:sldMk cId="0" sldId="269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4E160ED6-B5A9-4777-B15E-3A2505241725}" dt="2025-03-30T16:58:39.461" v="90" actId="26606"/>
          <ac:spMkLst>
            <pc:docMk/>
            <pc:sldMk cId="0" sldId="269"/>
            <ac:spMk id="4103" creationId="{F13C74B1-5B17-4795-BED0-7140497B445A}"/>
          </ac:spMkLst>
        </pc:spChg>
        <pc:spChg chg="add">
          <ac:chgData name="McLaughlin, Joseph P." userId="84fc8314-c930-4dd3-bedc-340ab46a9fb0" providerId="ADAL" clId="{4E160ED6-B5A9-4777-B15E-3A2505241725}" dt="2025-03-30T16:58:39.461" v="90" actId="26606"/>
          <ac:spMkLst>
            <pc:docMk/>
            <pc:sldMk cId="0" sldId="269"/>
            <ac:spMk id="4105" creationId="{D4974D33-8DC5-464E-8C6D-BE58F0669C17}"/>
          </ac:spMkLst>
        </pc:spChg>
        <pc:picChg chg="add mod">
          <ac:chgData name="McLaughlin, Joseph P." userId="84fc8314-c930-4dd3-bedc-340ab46a9fb0" providerId="ADAL" clId="{4E160ED6-B5A9-4777-B15E-3A2505241725}" dt="2025-03-30T16:58:39.461" v="90" actId="26606"/>
          <ac:picMkLst>
            <pc:docMk/>
            <pc:sldMk cId="0" sldId="269"/>
            <ac:picMk id="4098" creationId="{D8FE1D8B-4CD5-B351-A4E5-6FCDDE26619A}"/>
          </ac:picMkLst>
        </pc:picChg>
      </pc:sldChg>
      <pc:sldChg chg="modSp mod">
        <pc:chgData name="McLaughlin, Joseph P." userId="84fc8314-c930-4dd3-bedc-340ab46a9fb0" providerId="ADAL" clId="{4E160ED6-B5A9-4777-B15E-3A2505241725}" dt="2025-03-27T14:35:36.665" v="81" actId="5793"/>
        <pc:sldMkLst>
          <pc:docMk/>
          <pc:sldMk cId="0" sldId="270"/>
        </pc:sldMkLst>
        <pc:spChg chg="mod">
          <ac:chgData name="McLaughlin, Joseph P." userId="84fc8314-c930-4dd3-bedc-340ab46a9fb0" providerId="ADAL" clId="{4E160ED6-B5A9-4777-B15E-3A2505241725}" dt="2025-03-27T14:35:36.665" v="81" actId="5793"/>
          <ac:spMkLst>
            <pc:docMk/>
            <pc:sldMk cId="0" sldId="270"/>
            <ac:spMk id="3" creationId="{00000000-0000-0000-0000-000000000000}"/>
          </ac:spMkLst>
        </pc:spChg>
      </pc:sldChg>
      <pc:sldChg chg="addSp modSp mod setBg">
        <pc:chgData name="McLaughlin, Joseph P." userId="84fc8314-c930-4dd3-bedc-340ab46a9fb0" providerId="ADAL" clId="{4E160ED6-B5A9-4777-B15E-3A2505241725}" dt="2025-03-30T17:06:38.385" v="110" actId="26606"/>
        <pc:sldMkLst>
          <pc:docMk/>
          <pc:sldMk cId="0" sldId="271"/>
        </pc:sldMkLst>
        <pc:spChg chg="mod">
          <ac:chgData name="McLaughlin, Joseph P." userId="84fc8314-c930-4dd3-bedc-340ab46a9fb0" providerId="ADAL" clId="{4E160ED6-B5A9-4777-B15E-3A2505241725}" dt="2025-03-30T17:06:38.385" v="110" actId="26606"/>
          <ac:spMkLst>
            <pc:docMk/>
            <pc:sldMk cId="0" sldId="271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4E160ED6-B5A9-4777-B15E-3A2505241725}" dt="2025-03-30T17:06:38.385" v="110" actId="26606"/>
          <ac:spMkLst>
            <pc:docMk/>
            <pc:sldMk cId="0" sldId="271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4E160ED6-B5A9-4777-B15E-3A2505241725}" dt="2025-03-30T17:06:38.385" v="110" actId="26606"/>
          <ac:spMkLst>
            <pc:docMk/>
            <pc:sldMk cId="0" sldId="271"/>
            <ac:spMk id="6151" creationId="{DC6BEC6B-5C77-412D-B45A-5B0F46FEDAC7}"/>
          </ac:spMkLst>
        </pc:spChg>
        <pc:picChg chg="add mod">
          <ac:chgData name="McLaughlin, Joseph P." userId="84fc8314-c930-4dd3-bedc-340ab46a9fb0" providerId="ADAL" clId="{4E160ED6-B5A9-4777-B15E-3A2505241725}" dt="2025-03-30T17:06:38.385" v="110" actId="26606"/>
          <ac:picMkLst>
            <pc:docMk/>
            <pc:sldMk cId="0" sldId="271"/>
            <ac:picMk id="6146" creationId="{273C21EF-5CFC-ABB8-AC4D-A404E6AC90EB}"/>
          </ac:picMkLst>
        </pc:picChg>
      </pc:sldChg>
      <pc:sldChg chg="addSp modSp mod setBg">
        <pc:chgData name="McLaughlin, Joseph P." userId="84fc8314-c930-4dd3-bedc-340ab46a9fb0" providerId="ADAL" clId="{4E160ED6-B5A9-4777-B15E-3A2505241725}" dt="2025-03-30T17:07:20.998" v="112" actId="26606"/>
        <pc:sldMkLst>
          <pc:docMk/>
          <pc:sldMk cId="0" sldId="272"/>
        </pc:sldMkLst>
        <pc:spChg chg="mod">
          <ac:chgData name="McLaughlin, Joseph P." userId="84fc8314-c930-4dd3-bedc-340ab46a9fb0" providerId="ADAL" clId="{4E160ED6-B5A9-4777-B15E-3A2505241725}" dt="2025-03-30T17:07:20.998" v="112" actId="26606"/>
          <ac:spMkLst>
            <pc:docMk/>
            <pc:sldMk cId="0" sldId="272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4E160ED6-B5A9-4777-B15E-3A2505241725}" dt="2025-03-30T17:07:20.998" v="112" actId="26606"/>
          <ac:spMkLst>
            <pc:docMk/>
            <pc:sldMk cId="0" sldId="272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4E160ED6-B5A9-4777-B15E-3A2505241725}" dt="2025-03-30T17:07:20.998" v="112" actId="26606"/>
          <ac:spMkLst>
            <pc:docMk/>
            <pc:sldMk cId="0" sldId="272"/>
            <ac:spMk id="7175" creationId="{DC6BEC6B-5C77-412D-B45A-5B0F46FEDAC7}"/>
          </ac:spMkLst>
        </pc:spChg>
        <pc:picChg chg="add mod">
          <ac:chgData name="McLaughlin, Joseph P." userId="84fc8314-c930-4dd3-bedc-340ab46a9fb0" providerId="ADAL" clId="{4E160ED6-B5A9-4777-B15E-3A2505241725}" dt="2025-03-30T17:07:20.998" v="112" actId="26606"/>
          <ac:picMkLst>
            <pc:docMk/>
            <pc:sldMk cId="0" sldId="272"/>
            <ac:picMk id="7170" creationId="{E432B3F3-FC3D-5AD9-EC8A-8EB49DF1025C}"/>
          </ac:picMkLst>
        </pc:picChg>
      </pc:sldChg>
      <pc:sldChg chg="addSp modSp">
        <pc:chgData name="McLaughlin, Joseph P." userId="84fc8314-c930-4dd3-bedc-340ab46a9fb0" providerId="ADAL" clId="{4E160ED6-B5A9-4777-B15E-3A2505241725}" dt="2025-03-30T17:32:29.623" v="700" actId="1076"/>
        <pc:sldMkLst>
          <pc:docMk/>
          <pc:sldMk cId="1653439998" sldId="292"/>
        </pc:sldMkLst>
        <pc:picChg chg="add mod">
          <ac:chgData name="McLaughlin, Joseph P." userId="84fc8314-c930-4dd3-bedc-340ab46a9fb0" providerId="ADAL" clId="{4E160ED6-B5A9-4777-B15E-3A2505241725}" dt="2025-03-30T17:32:29.623" v="700" actId="1076"/>
          <ac:picMkLst>
            <pc:docMk/>
            <pc:sldMk cId="1653439998" sldId="292"/>
            <ac:picMk id="11266" creationId="{C1EA6A43-6DEA-E594-3849-BFF8F8C97E00}"/>
          </ac:picMkLst>
        </pc:picChg>
      </pc:sldChg>
      <pc:sldChg chg="modSp mod">
        <pc:chgData name="McLaughlin, Joseph P." userId="84fc8314-c930-4dd3-bedc-340ab46a9fb0" providerId="ADAL" clId="{4E160ED6-B5A9-4777-B15E-3A2505241725}" dt="2025-03-30T17:08:00.368" v="131" actId="20577"/>
        <pc:sldMkLst>
          <pc:docMk/>
          <pc:sldMk cId="1380327052" sldId="294"/>
        </pc:sldMkLst>
        <pc:spChg chg="mod">
          <ac:chgData name="McLaughlin, Joseph P." userId="84fc8314-c930-4dd3-bedc-340ab46a9fb0" providerId="ADAL" clId="{4E160ED6-B5A9-4777-B15E-3A2505241725}" dt="2025-03-30T17:08:00.368" v="131" actId="20577"/>
          <ac:spMkLst>
            <pc:docMk/>
            <pc:sldMk cId="1380327052" sldId="294"/>
            <ac:spMk id="3" creationId="{00000000-0000-0000-0000-000000000000}"/>
          </ac:spMkLst>
        </pc:spChg>
      </pc:sldChg>
      <pc:sldChg chg="addSp delSp modSp mod setBg">
        <pc:chgData name="McLaughlin, Joseph P." userId="84fc8314-c930-4dd3-bedc-340ab46a9fb0" providerId="ADAL" clId="{4E160ED6-B5A9-4777-B15E-3A2505241725}" dt="2025-03-30T17:30:02.598" v="696" actId="26606"/>
        <pc:sldMkLst>
          <pc:docMk/>
          <pc:sldMk cId="1777509611" sldId="296"/>
        </pc:sldMkLst>
        <pc:spChg chg="mod">
          <ac:chgData name="McLaughlin, Joseph P." userId="84fc8314-c930-4dd3-bedc-340ab46a9fb0" providerId="ADAL" clId="{4E160ED6-B5A9-4777-B15E-3A2505241725}" dt="2025-03-30T17:30:02.598" v="696" actId="26606"/>
          <ac:spMkLst>
            <pc:docMk/>
            <pc:sldMk cId="1777509611" sldId="296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4E160ED6-B5A9-4777-B15E-3A2505241725}" dt="2025-03-30T17:30:02.598" v="696" actId="26606"/>
          <ac:spMkLst>
            <pc:docMk/>
            <pc:sldMk cId="1777509611" sldId="296"/>
            <ac:spMk id="3" creationId="{00000000-0000-0000-0000-000000000000}"/>
          </ac:spMkLst>
        </pc:spChg>
        <pc:spChg chg="add del">
          <ac:chgData name="McLaughlin, Joseph P." userId="84fc8314-c930-4dd3-bedc-340ab46a9fb0" providerId="ADAL" clId="{4E160ED6-B5A9-4777-B15E-3A2505241725}" dt="2025-03-30T17:30:02.598" v="696" actId="26606"/>
          <ac:spMkLst>
            <pc:docMk/>
            <pc:sldMk cId="1777509611" sldId="296"/>
            <ac:spMk id="10247" creationId="{F5897CCA-486C-491C-B4C1-5E5C95A82709}"/>
          </ac:spMkLst>
        </pc:spChg>
        <pc:spChg chg="add">
          <ac:chgData name="McLaughlin, Joseph P." userId="84fc8314-c930-4dd3-bedc-340ab46a9fb0" providerId="ADAL" clId="{4E160ED6-B5A9-4777-B15E-3A2505241725}" dt="2025-03-30T17:30:02.598" v="696" actId="26606"/>
          <ac:spMkLst>
            <pc:docMk/>
            <pc:sldMk cId="1777509611" sldId="296"/>
            <ac:spMk id="10252" creationId="{2B97F24A-32CE-4C1C-A50D-3016B394DCFB}"/>
          </ac:spMkLst>
        </pc:spChg>
        <pc:spChg chg="add">
          <ac:chgData name="McLaughlin, Joseph P." userId="84fc8314-c930-4dd3-bedc-340ab46a9fb0" providerId="ADAL" clId="{4E160ED6-B5A9-4777-B15E-3A2505241725}" dt="2025-03-30T17:30:02.598" v="696" actId="26606"/>
          <ac:spMkLst>
            <pc:docMk/>
            <pc:sldMk cId="1777509611" sldId="296"/>
            <ac:spMk id="10254" creationId="{CD8B4F24-440B-49E9-B85D-733523DC064B}"/>
          </ac:spMkLst>
        </pc:spChg>
        <pc:picChg chg="add del mod">
          <ac:chgData name="McLaughlin, Joseph P." userId="84fc8314-c930-4dd3-bedc-340ab46a9fb0" providerId="ADAL" clId="{4E160ED6-B5A9-4777-B15E-3A2505241725}" dt="2025-03-30T17:29:58.994" v="694" actId="478"/>
          <ac:picMkLst>
            <pc:docMk/>
            <pc:sldMk cId="1777509611" sldId="296"/>
            <ac:picMk id="10242" creationId="{CC18D0F3-9C19-1F19-39B7-F4256B0B41A0}"/>
          </ac:picMkLst>
        </pc:picChg>
        <pc:picChg chg="add mod">
          <ac:chgData name="McLaughlin, Joseph P." userId="84fc8314-c930-4dd3-bedc-340ab46a9fb0" providerId="ADAL" clId="{4E160ED6-B5A9-4777-B15E-3A2505241725}" dt="2025-03-30T17:30:02.598" v="696" actId="26606"/>
          <ac:picMkLst>
            <pc:docMk/>
            <pc:sldMk cId="1777509611" sldId="296"/>
            <ac:picMk id="10244" creationId="{FEAF1A32-7F0F-FD42-09A2-9B17FCE483D8}"/>
          </ac:picMkLst>
        </pc:picChg>
      </pc:sldChg>
      <pc:sldChg chg="modSp mod">
        <pc:chgData name="McLaughlin, Joseph P." userId="84fc8314-c930-4dd3-bedc-340ab46a9fb0" providerId="ADAL" clId="{4E160ED6-B5A9-4777-B15E-3A2505241725}" dt="2025-03-30T17:10:04.099" v="284" actId="20577"/>
        <pc:sldMkLst>
          <pc:docMk/>
          <pc:sldMk cId="3038564295" sldId="301"/>
        </pc:sldMkLst>
        <pc:spChg chg="mod">
          <ac:chgData name="McLaughlin, Joseph P." userId="84fc8314-c930-4dd3-bedc-340ab46a9fb0" providerId="ADAL" clId="{4E160ED6-B5A9-4777-B15E-3A2505241725}" dt="2025-03-30T17:10:04.099" v="284" actId="20577"/>
          <ac:spMkLst>
            <pc:docMk/>
            <pc:sldMk cId="3038564295" sldId="301"/>
            <ac:spMk id="3" creationId="{00000000-0000-0000-0000-000000000000}"/>
          </ac:spMkLst>
        </pc:spChg>
      </pc:sldChg>
      <pc:sldChg chg="addSp delSp modSp mod setBg">
        <pc:chgData name="McLaughlin, Joseph P." userId="84fc8314-c930-4dd3-bedc-340ab46a9fb0" providerId="ADAL" clId="{4E160ED6-B5A9-4777-B15E-3A2505241725}" dt="2025-03-30T17:15:46.464" v="297" actId="26606"/>
        <pc:sldMkLst>
          <pc:docMk/>
          <pc:sldMk cId="1323993739" sldId="302"/>
        </pc:sldMkLst>
        <pc:spChg chg="mod">
          <ac:chgData name="McLaughlin, Joseph P." userId="84fc8314-c930-4dd3-bedc-340ab46a9fb0" providerId="ADAL" clId="{4E160ED6-B5A9-4777-B15E-3A2505241725}" dt="2025-03-30T17:15:46.464" v="297" actId="26606"/>
          <ac:spMkLst>
            <pc:docMk/>
            <pc:sldMk cId="1323993739" sldId="302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4E160ED6-B5A9-4777-B15E-3A2505241725}" dt="2025-03-30T17:15:46.464" v="297" actId="26606"/>
          <ac:spMkLst>
            <pc:docMk/>
            <pc:sldMk cId="1323993739" sldId="302"/>
            <ac:spMk id="3" creationId="{00000000-0000-0000-0000-000000000000}"/>
          </ac:spMkLst>
        </pc:spChg>
        <pc:spChg chg="add del">
          <ac:chgData name="McLaughlin, Joseph P." userId="84fc8314-c930-4dd3-bedc-340ab46a9fb0" providerId="ADAL" clId="{4E160ED6-B5A9-4777-B15E-3A2505241725}" dt="2025-03-30T17:14:28.341" v="296" actId="478"/>
          <ac:spMkLst>
            <pc:docMk/>
            <pc:sldMk cId="1323993739" sldId="302"/>
            <ac:spMk id="4" creationId="{33C9C544-200E-2672-43BB-A4FAFA7E5B01}"/>
          </ac:spMkLst>
        </pc:spChg>
        <pc:spChg chg="add">
          <ac:chgData name="McLaughlin, Joseph P." userId="84fc8314-c930-4dd3-bedc-340ab46a9fb0" providerId="ADAL" clId="{4E160ED6-B5A9-4777-B15E-3A2505241725}" dt="2025-03-30T17:15:46.464" v="297" actId="26606"/>
          <ac:spMkLst>
            <pc:docMk/>
            <pc:sldMk cId="1323993739" sldId="302"/>
            <ac:spMk id="9223" creationId="{F13C74B1-5B17-4795-BED0-7140497B445A}"/>
          </ac:spMkLst>
        </pc:spChg>
        <pc:spChg chg="add">
          <ac:chgData name="McLaughlin, Joseph P." userId="84fc8314-c930-4dd3-bedc-340ab46a9fb0" providerId="ADAL" clId="{4E160ED6-B5A9-4777-B15E-3A2505241725}" dt="2025-03-30T17:15:46.464" v="297" actId="26606"/>
          <ac:spMkLst>
            <pc:docMk/>
            <pc:sldMk cId="1323993739" sldId="302"/>
            <ac:spMk id="9225" creationId="{D4974D33-8DC5-464E-8C6D-BE58F0669C17}"/>
          </ac:spMkLst>
        </pc:spChg>
        <pc:picChg chg="add mod">
          <ac:chgData name="McLaughlin, Joseph P." userId="84fc8314-c930-4dd3-bedc-340ab46a9fb0" providerId="ADAL" clId="{4E160ED6-B5A9-4777-B15E-3A2505241725}" dt="2025-03-30T17:15:46.464" v="297" actId="26606"/>
          <ac:picMkLst>
            <pc:docMk/>
            <pc:sldMk cId="1323993739" sldId="302"/>
            <ac:picMk id="9218" creationId="{90F76251-D416-F10A-A5CB-2169FF86DEB0}"/>
          </ac:picMkLst>
        </pc:picChg>
      </pc:sldChg>
      <pc:sldChg chg="modSp mod">
        <pc:chgData name="McLaughlin, Joseph P." userId="84fc8314-c930-4dd3-bedc-340ab46a9fb0" providerId="ADAL" clId="{4E160ED6-B5A9-4777-B15E-3A2505241725}" dt="2025-03-30T17:24:26.669" v="519" actId="20577"/>
        <pc:sldMkLst>
          <pc:docMk/>
          <pc:sldMk cId="4292268565" sldId="304"/>
        </pc:sldMkLst>
        <pc:spChg chg="mod">
          <ac:chgData name="McLaughlin, Joseph P." userId="84fc8314-c930-4dd3-bedc-340ab46a9fb0" providerId="ADAL" clId="{4E160ED6-B5A9-4777-B15E-3A2505241725}" dt="2025-03-30T17:24:26.669" v="519" actId="20577"/>
          <ac:spMkLst>
            <pc:docMk/>
            <pc:sldMk cId="4292268565" sldId="304"/>
            <ac:spMk id="3" creationId="{00000000-0000-0000-0000-000000000000}"/>
          </ac:spMkLst>
        </pc:spChg>
      </pc:sldChg>
      <pc:sldChg chg="modSp mod">
        <pc:chgData name="McLaughlin, Joseph P." userId="84fc8314-c930-4dd3-bedc-340ab46a9fb0" providerId="ADAL" clId="{4E160ED6-B5A9-4777-B15E-3A2505241725}" dt="2025-03-30T17:26:26.467" v="691" actId="113"/>
        <pc:sldMkLst>
          <pc:docMk/>
          <pc:sldMk cId="3541601641" sldId="305"/>
        </pc:sldMkLst>
        <pc:spChg chg="mod">
          <ac:chgData name="McLaughlin, Joseph P." userId="84fc8314-c930-4dd3-bedc-340ab46a9fb0" providerId="ADAL" clId="{4E160ED6-B5A9-4777-B15E-3A2505241725}" dt="2025-03-30T17:26:26.467" v="691" actId="113"/>
          <ac:spMkLst>
            <pc:docMk/>
            <pc:sldMk cId="3541601641" sldId="305"/>
            <ac:spMk id="3" creationId="{00000000-0000-0000-0000-000000000000}"/>
          </ac:spMkLst>
        </pc:spChg>
      </pc:sldChg>
      <pc:sldChg chg="addSp delSp modSp new mod setBg">
        <pc:chgData name="McLaughlin, Joseph P." userId="84fc8314-c930-4dd3-bedc-340ab46a9fb0" providerId="ADAL" clId="{4E160ED6-B5A9-4777-B15E-3A2505241725}" dt="2025-03-30T17:02:09.849" v="108" actId="26606"/>
        <pc:sldMkLst>
          <pc:docMk/>
          <pc:sldMk cId="582058783" sldId="307"/>
        </pc:sldMkLst>
        <pc:spChg chg="add del">
          <ac:chgData name="McLaughlin, Joseph P." userId="84fc8314-c930-4dd3-bedc-340ab46a9fb0" providerId="ADAL" clId="{4E160ED6-B5A9-4777-B15E-3A2505241725}" dt="2025-03-30T16:59:54.993" v="99" actId="26606"/>
          <ac:spMkLst>
            <pc:docMk/>
            <pc:sldMk cId="582058783" sldId="307"/>
            <ac:spMk id="5129" creationId="{80CCAACE-815D-4A79-875A-B7EFC28F7D2B}"/>
          </ac:spMkLst>
        </pc:spChg>
        <pc:picChg chg="add del mod ord">
          <ac:chgData name="McLaughlin, Joseph P." userId="84fc8314-c930-4dd3-bedc-340ab46a9fb0" providerId="ADAL" clId="{4E160ED6-B5A9-4777-B15E-3A2505241725}" dt="2025-03-30T17:00:23.932" v="101" actId="478"/>
          <ac:picMkLst>
            <pc:docMk/>
            <pc:sldMk cId="582058783" sldId="307"/>
            <ac:picMk id="5122" creationId="{D6EE74ED-31F3-1AE0-6535-D9B5209E1501}"/>
          </ac:picMkLst>
        </pc:picChg>
        <pc:picChg chg="add del mod">
          <ac:chgData name="McLaughlin, Joseph P." userId="84fc8314-c930-4dd3-bedc-340ab46a9fb0" providerId="ADAL" clId="{4E160ED6-B5A9-4777-B15E-3A2505241725}" dt="2025-03-30T17:01:40.511" v="104" actId="478"/>
          <ac:picMkLst>
            <pc:docMk/>
            <pc:sldMk cId="582058783" sldId="307"/>
            <ac:picMk id="5124" creationId="{CAF25700-D550-E1EB-4D24-8C895D9F880F}"/>
          </ac:picMkLst>
        </pc:picChg>
        <pc:picChg chg="add del mod">
          <ac:chgData name="McLaughlin, Joseph P." userId="84fc8314-c930-4dd3-bedc-340ab46a9fb0" providerId="ADAL" clId="{4E160ED6-B5A9-4777-B15E-3A2505241725}" dt="2025-03-30T17:01:49.528" v="106" actId="478"/>
          <ac:picMkLst>
            <pc:docMk/>
            <pc:sldMk cId="582058783" sldId="307"/>
            <ac:picMk id="5126" creationId="{209D1668-61CB-A554-A0A6-4EDEA0490A9B}"/>
          </ac:picMkLst>
        </pc:picChg>
        <pc:picChg chg="add mod">
          <ac:chgData name="McLaughlin, Joseph P." userId="84fc8314-c930-4dd3-bedc-340ab46a9fb0" providerId="ADAL" clId="{4E160ED6-B5A9-4777-B15E-3A2505241725}" dt="2025-03-30T17:02:09.849" v="108" actId="26606"/>
          <ac:picMkLst>
            <pc:docMk/>
            <pc:sldMk cId="582058783" sldId="307"/>
            <ac:picMk id="5128" creationId="{974BF6AD-4E1B-E70D-6314-D0A7B5B1B375}"/>
          </ac:picMkLst>
        </pc:picChg>
        <pc:picChg chg="add mod">
          <ac:chgData name="McLaughlin, Joseph P." userId="84fc8314-c930-4dd3-bedc-340ab46a9fb0" providerId="ADAL" clId="{4E160ED6-B5A9-4777-B15E-3A2505241725}" dt="2025-03-30T17:02:09.849" v="108" actId="26606"/>
          <ac:picMkLst>
            <pc:docMk/>
            <pc:sldMk cId="582058783" sldId="307"/>
            <ac:picMk id="5130" creationId="{CFB54338-D2A0-276F-235F-248234C9A65C}"/>
          </ac:picMkLst>
        </pc:picChg>
      </pc:sldChg>
      <pc:sldChg chg="addSp delSp modSp new mod setBg">
        <pc:chgData name="McLaughlin, Joseph P." userId="84fc8314-c930-4dd3-bedc-340ab46a9fb0" providerId="ADAL" clId="{4E160ED6-B5A9-4777-B15E-3A2505241725}" dt="2025-03-30T17:12:55.066" v="293" actId="26606"/>
        <pc:sldMkLst>
          <pc:docMk/>
          <pc:sldMk cId="3885448446" sldId="308"/>
        </pc:sldMkLst>
        <pc:spChg chg="add del">
          <ac:chgData name="McLaughlin, Joseph P." userId="84fc8314-c930-4dd3-bedc-340ab46a9fb0" providerId="ADAL" clId="{4E160ED6-B5A9-4777-B15E-3A2505241725}" dt="2025-03-30T17:12:16.995" v="291" actId="478"/>
          <ac:spMkLst>
            <pc:docMk/>
            <pc:sldMk cId="3885448446" sldId="308"/>
            <ac:spMk id="2" creationId="{27BF5DD4-04C1-6C1B-2927-58B89D3CFE18}"/>
          </ac:spMkLst>
        </pc:spChg>
        <pc:spChg chg="add">
          <ac:chgData name="McLaughlin, Joseph P." userId="84fc8314-c930-4dd3-bedc-340ab46a9fb0" providerId="ADAL" clId="{4E160ED6-B5A9-4777-B15E-3A2505241725}" dt="2025-03-30T17:12:55.066" v="293" actId="26606"/>
          <ac:spMkLst>
            <pc:docMk/>
            <pc:sldMk cId="3885448446" sldId="308"/>
            <ac:spMk id="8205" creationId="{42A4FC2C-047E-45A5-965D-8E1E3BF09BC6}"/>
          </ac:spMkLst>
        </pc:spChg>
        <pc:picChg chg="add mod ord">
          <ac:chgData name="McLaughlin, Joseph P." userId="84fc8314-c930-4dd3-bedc-340ab46a9fb0" providerId="ADAL" clId="{4E160ED6-B5A9-4777-B15E-3A2505241725}" dt="2025-03-30T17:12:55.066" v="293" actId="26606"/>
          <ac:picMkLst>
            <pc:docMk/>
            <pc:sldMk cId="3885448446" sldId="308"/>
            <ac:picMk id="8194" creationId="{57A58770-89C5-1AD7-8EA4-DA8D31DBB5D5}"/>
          </ac:picMkLst>
        </pc:picChg>
        <pc:picChg chg="add mod">
          <ac:chgData name="McLaughlin, Joseph P." userId="84fc8314-c930-4dd3-bedc-340ab46a9fb0" providerId="ADAL" clId="{4E160ED6-B5A9-4777-B15E-3A2505241725}" dt="2025-03-30T17:12:55.066" v="293" actId="26606"/>
          <ac:picMkLst>
            <pc:docMk/>
            <pc:sldMk cId="3885448446" sldId="308"/>
            <ac:picMk id="8196" creationId="{4D7A8898-5DCF-BA14-D90C-5FEC7C95CA21}"/>
          </ac:picMkLst>
        </pc:picChg>
        <pc:picChg chg="add mod">
          <ac:chgData name="McLaughlin, Joseph P." userId="84fc8314-c930-4dd3-bedc-340ab46a9fb0" providerId="ADAL" clId="{4E160ED6-B5A9-4777-B15E-3A2505241725}" dt="2025-03-30T17:12:55.066" v="293" actId="26606"/>
          <ac:picMkLst>
            <pc:docMk/>
            <pc:sldMk cId="3885448446" sldId="308"/>
            <ac:picMk id="8200" creationId="{7E911005-127D-192E-BA9A-E18BAA330C1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57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9144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3600" dirty="0">
                <a:solidFill>
                  <a:srgbClr val="000000"/>
                </a:solidFill>
              </a:defRPr>
            </a:lvl1pPr>
          </a:lstStyle>
          <a:p>
            <a:pPr marL="0" indent="0">
              <a:buNone/>
            </a:pPr>
            <a:endParaRPr lang="en-US" sz="3600" dirty="0"/>
          </a:p>
        </p:txBody>
      </p:sp>
      <p:sp>
        <p:nvSpPr>
          <p:cNvPr id="3" name="Text 0"/>
          <p:cNvSpPr/>
          <p:nvPr/>
        </p:nvSpPr>
        <p:spPr>
          <a:xfrm>
            <a:off x="457200" y="1828800"/>
            <a:ext cx="77724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24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2400" dirty="0">
                <a:solidFill>
                  <a:srgbClr val="000000"/>
                </a:solidFill>
              </a:defRPr>
            </a:lvl1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800" dirty="0">
                <a:solidFill>
                  <a:srgbClr val="000000"/>
                </a:solidFill>
              </a:defRPr>
            </a:lvl1pPr>
          </a:lstStyle>
          <a:p>
            <a:pPr marL="0" indent="0">
              <a:buNone/>
            </a:pPr>
            <a:endParaRPr lang="en-US" sz="18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9144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</a:rPr>
              <a:t>Native American Cultures and European Colonization in North America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457200" y="1828800"/>
            <a:ext cx="77724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ap of the northeastern United States showing five forest types. After... |  Download Scientific Diagram">
            <a:extLst>
              <a:ext uri="{FF2B5EF4-FFF2-40B4-BE49-F238E27FC236}">
                <a16:creationId xmlns:a16="http://schemas.microsoft.com/office/drawing/2014/main" id="{5DB20A21-771D-4CD2-010C-58CDD1745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0"/>
            <a:ext cx="47275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44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3" name="Rectangle 820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National Parks in the Northeast: A World Apart - Your AAA Network">
            <a:extLst>
              <a:ext uri="{FF2B5EF4-FFF2-40B4-BE49-F238E27FC236}">
                <a16:creationId xmlns:a16="http://schemas.microsoft.com/office/drawing/2014/main" id="{D19C4F35-0E17-4382-B46E-AF0C9234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2" r="2771" b="-2"/>
          <a:stretch/>
        </p:blipFill>
        <p:spPr bwMode="auto">
          <a:xfrm>
            <a:off x="20" y="10"/>
            <a:ext cx="5527522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ast Coast Forest (New Pleistocene) | Speculative Evolution Wiki | Fandom">
            <a:extLst>
              <a:ext uri="{FF2B5EF4-FFF2-40B4-BE49-F238E27FC236}">
                <a16:creationId xmlns:a16="http://schemas.microsoft.com/office/drawing/2014/main" id="{9B4CE753-7011-90B5-C665-A63F189FD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r="18003" b="3"/>
          <a:stretch/>
        </p:blipFill>
        <p:spPr bwMode="auto">
          <a:xfrm>
            <a:off x="5650992" y="10"/>
            <a:ext cx="3493008" cy="251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Why is the Northeast coast a global warming hotspot? - Earth.com">
            <a:extLst>
              <a:ext uri="{FF2B5EF4-FFF2-40B4-BE49-F238E27FC236}">
                <a16:creationId xmlns:a16="http://schemas.microsoft.com/office/drawing/2014/main" id="{D3A19A93-5186-0EF1-8CFC-81E35BAB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1" b="2"/>
          <a:stretch/>
        </p:blipFill>
        <p:spPr bwMode="auto">
          <a:xfrm>
            <a:off x="5650990" y="2633472"/>
            <a:ext cx="3493010" cy="25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852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limate of the Southeastern United States — Earth@Home">
            <a:extLst>
              <a:ext uri="{FF2B5EF4-FFF2-40B4-BE49-F238E27FC236}">
                <a16:creationId xmlns:a16="http://schemas.microsoft.com/office/drawing/2014/main" id="{9A47F0BF-EC83-C9DD-913A-51D0E65D9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0"/>
            <a:ext cx="6324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697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9" name="Rectangle 10258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6" name="Picture 6" descr="Fall Escapes: Blue Ridge Parkway | Travel Channel">
            <a:extLst>
              <a:ext uri="{FF2B5EF4-FFF2-40B4-BE49-F238E27FC236}">
                <a16:creationId xmlns:a16="http://schemas.microsoft.com/office/drawing/2014/main" id="{EA019963-4D82-CD8B-B2F2-EB3AE7DD0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8" r="3" b="14711"/>
          <a:stretch/>
        </p:blipFill>
        <p:spPr bwMode="auto">
          <a:xfrm>
            <a:off x="149054" y="128787"/>
            <a:ext cx="4353079" cy="23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See Alligators Up Close with Everglades Airboat Tours">
            <a:extLst>
              <a:ext uri="{FF2B5EF4-FFF2-40B4-BE49-F238E27FC236}">
                <a16:creationId xmlns:a16="http://schemas.microsoft.com/office/drawing/2014/main" id="{9F17BD4F-F7A8-48B8-821D-2C9F03EFC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r="-2" b="-2"/>
          <a:stretch/>
        </p:blipFill>
        <p:spPr bwMode="auto">
          <a:xfrm>
            <a:off x="4646529" y="128787"/>
            <a:ext cx="4348413" cy="23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Things to Do on Ocean Drive 7 Nights a Week | Sagamore Hotel">
            <a:extLst>
              <a:ext uri="{FF2B5EF4-FFF2-40B4-BE49-F238E27FC236}">
                <a16:creationId xmlns:a16="http://schemas.microsoft.com/office/drawing/2014/main" id="{87D71A2D-B858-3246-20DF-AB0934AEA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6" r="3" b="3"/>
          <a:stretch/>
        </p:blipFill>
        <p:spPr bwMode="auto">
          <a:xfrm>
            <a:off x="149054" y="2633143"/>
            <a:ext cx="4353079" cy="209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moky Mountains Winter Backpacking: Part II - Backcountry Sights">
            <a:extLst>
              <a:ext uri="{FF2B5EF4-FFF2-40B4-BE49-F238E27FC236}">
                <a16:creationId xmlns:a16="http://schemas.microsoft.com/office/drawing/2014/main" id="{3269065A-5561-0E43-806B-7CD45E831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8" r="-1" b="5039"/>
          <a:stretch/>
        </p:blipFill>
        <p:spPr bwMode="auto">
          <a:xfrm>
            <a:off x="4646529" y="2633143"/>
            <a:ext cx="4348412" cy="209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416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 descr="Northwestern US maps">
            <a:extLst>
              <a:ext uri="{FF2B5EF4-FFF2-40B4-BE49-F238E27FC236}">
                <a16:creationId xmlns:a16="http://schemas.microsoft.com/office/drawing/2014/main" id="{576358D8-C5B7-2977-04A2-A6BD12C0C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" b="1889"/>
          <a:stretch/>
        </p:blipFill>
        <p:spPr bwMode="auto">
          <a:xfrm>
            <a:off x="20" y="961"/>
            <a:ext cx="9143980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334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9" name="Rectangle 1229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4" name="Picture 6" descr="12 Spectacular Views You'll Only See in Seattle - Visit Seattle">
            <a:extLst>
              <a:ext uri="{FF2B5EF4-FFF2-40B4-BE49-F238E27FC236}">
                <a16:creationId xmlns:a16="http://schemas.microsoft.com/office/drawing/2014/main" id="{CFA0C835-9DC4-6173-7139-3A21CDEC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6" b="3"/>
          <a:stretch/>
        </p:blipFill>
        <p:spPr bwMode="auto">
          <a:xfrm>
            <a:off x="241297" y="241299"/>
            <a:ext cx="4256173" cy="226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op 15 Pacific Northwest highlights">
            <a:extLst>
              <a:ext uri="{FF2B5EF4-FFF2-40B4-BE49-F238E27FC236}">
                <a16:creationId xmlns:a16="http://schemas.microsoft.com/office/drawing/2014/main" id="{013BFA7D-42A2-C045-8E07-B25DC8CDD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9" r="-4" b="-4"/>
          <a:stretch/>
        </p:blipFill>
        <p:spPr bwMode="auto">
          <a:xfrm>
            <a:off x="241297" y="2633139"/>
            <a:ext cx="4256173" cy="209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Pacific Northwest Mountains Gallery — Lucas Cometto | Wilderness Landscape  Photography">
            <a:extLst>
              <a:ext uri="{FF2B5EF4-FFF2-40B4-BE49-F238E27FC236}">
                <a16:creationId xmlns:a16="http://schemas.microsoft.com/office/drawing/2014/main" id="{A3485016-0B79-1177-0316-0C0804B6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r="29549" b="-1"/>
          <a:stretch/>
        </p:blipFill>
        <p:spPr bwMode="auto">
          <a:xfrm>
            <a:off x="4646529" y="241299"/>
            <a:ext cx="4256173" cy="448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955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lifornia | Flag, Facts, Maps, Capital, Cities, &amp; Destinations | Britannica">
            <a:extLst>
              <a:ext uri="{FF2B5EF4-FFF2-40B4-BE49-F238E27FC236}">
                <a16:creationId xmlns:a16="http://schemas.microsoft.com/office/drawing/2014/main" id="{C04BF401-6F1B-CEAB-F800-F639A65F9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0"/>
            <a:ext cx="387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888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Lake Tahoe | California, Nevada, Map, &amp; Depth | Britannica">
            <a:extLst>
              <a:ext uri="{FF2B5EF4-FFF2-40B4-BE49-F238E27FC236}">
                <a16:creationId xmlns:a16="http://schemas.microsoft.com/office/drawing/2014/main" id="{6DFB40E8-DB7C-1380-205B-142FA4172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909" y="241300"/>
            <a:ext cx="3252056" cy="217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Lake Tahoe | Hotels, Things to Do, and Events | Where is Tahoe">
            <a:extLst>
              <a:ext uri="{FF2B5EF4-FFF2-40B4-BE49-F238E27FC236}">
                <a16:creationId xmlns:a16="http://schemas.microsoft.com/office/drawing/2014/main" id="{02EE0007-F509-52D4-73EA-2F714A66A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563" y="2723322"/>
            <a:ext cx="3680746" cy="20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9" name="Rectangle 14348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37460"/>
            <a:ext cx="4594860" cy="685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Geographic Diversity of California : r/geography">
            <a:extLst>
              <a:ext uri="{FF2B5EF4-FFF2-40B4-BE49-F238E27FC236}">
                <a16:creationId xmlns:a16="http://schemas.microsoft.com/office/drawing/2014/main" id="{F00BEF87-22C1-C63B-6802-30E0ACECF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5085" y="241300"/>
            <a:ext cx="3641953" cy="455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541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1" name="Rectangle 15370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362" name="Picture 2" descr="Sequoia National Park Visitor Guide: Everything you need to know">
            <a:extLst>
              <a:ext uri="{FF2B5EF4-FFF2-40B4-BE49-F238E27FC236}">
                <a16:creationId xmlns:a16="http://schemas.microsoft.com/office/drawing/2014/main" id="{6B4F8C7B-9573-9696-0E77-B84037B11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2" r="27955"/>
          <a:stretch/>
        </p:blipFill>
        <p:spPr bwMode="auto">
          <a:xfrm>
            <a:off x="20" y="10"/>
            <a:ext cx="4571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Why is Death Valley considered to be famous tourist destination?">
            <a:extLst>
              <a:ext uri="{FF2B5EF4-FFF2-40B4-BE49-F238E27FC236}">
                <a16:creationId xmlns:a16="http://schemas.microsoft.com/office/drawing/2014/main" id="{18BCF4BF-AB76-0ADC-A89E-6B3C171A8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1" r="2126"/>
          <a:stretch/>
        </p:blipFill>
        <p:spPr bwMode="auto">
          <a:xfrm>
            <a:off x="4572000" y="10"/>
            <a:ext cx="457200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414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42170" y="642135"/>
            <a:ext cx="3959556" cy="846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Plains Region Native Americans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12613"/>
            <a:ext cx="266396" cy="505095"/>
            <a:chOff x="0" y="823811"/>
            <a:chExt cx="355196" cy="673460"/>
          </a:xfrm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1592865"/>
            <a:ext cx="373130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43039" y="1747878"/>
            <a:ext cx="3958549" cy="2984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Lived in the Great Plains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Buffalo (bison) were very important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Used tepees for homes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Tribes included: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/>
              <a:t>Lakota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/>
              <a:t>Cheyenne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/>
              <a:t>Blackfeet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Horses were important for hunting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265" y="268085"/>
            <a:ext cx="3634116" cy="21926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Luxe Teepee Hotel Florida Style | Westgate River Ranch Resort &amp; Rodeo in  River Ranch Florida">
            <a:extLst>
              <a:ext uri="{FF2B5EF4-FFF2-40B4-BE49-F238E27FC236}">
                <a16:creationId xmlns:a16="http://schemas.microsoft.com/office/drawing/2014/main" id="{35FBE062-00D9-7593-E4F7-1A01E4A85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1" r="-2" b="-2"/>
          <a:stretch/>
        </p:blipFill>
        <p:spPr bwMode="auto">
          <a:xfrm>
            <a:off x="5312567" y="436419"/>
            <a:ext cx="3298075" cy="188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Rectangle 1044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265" y="2629109"/>
            <a:ext cx="3634116" cy="21926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uffalo | Bison | Henry Mountains | Capitol Reef Country">
            <a:extLst>
              <a:ext uri="{FF2B5EF4-FFF2-40B4-BE49-F238E27FC236}">
                <a16:creationId xmlns:a16="http://schemas.microsoft.com/office/drawing/2014/main" id="{0F361A95-6D08-4969-A176-F4D7549B2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r="4" b="13741"/>
          <a:stretch/>
        </p:blipFill>
        <p:spPr bwMode="auto">
          <a:xfrm>
            <a:off x="5312567" y="2780920"/>
            <a:ext cx="3296677" cy="188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ity Lights of the United States 2012">
            <a:extLst>
              <a:ext uri="{FF2B5EF4-FFF2-40B4-BE49-F238E27FC236}">
                <a16:creationId xmlns:a16="http://schemas.microsoft.com/office/drawing/2014/main" id="{1E29B568-DA0A-8701-2CDB-A9348C5B7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b="6257"/>
          <a:stretch/>
        </p:blipFill>
        <p:spPr bwMode="auto">
          <a:xfrm>
            <a:off x="20" y="961"/>
            <a:ext cx="9143980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251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42170" y="642135"/>
            <a:ext cx="3959556" cy="846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2600">
                <a:solidFill>
                  <a:schemeClr val="tx1"/>
                </a:solidFill>
              </a:rPr>
              <a:t>Southwest Region Native Americans</a:t>
            </a: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12613"/>
            <a:ext cx="266396" cy="505095"/>
            <a:chOff x="0" y="823811"/>
            <a:chExt cx="355196" cy="673460"/>
          </a:xfrm>
        </p:grpSpPr>
        <p:sp>
          <p:nvSpPr>
            <p:cNvPr id="2062" name="Rectangle 206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Rectangle 206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1592865"/>
            <a:ext cx="373130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43039" y="1747878"/>
            <a:ext cx="3958549" cy="2984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Lived in hot, dry areas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Built pueblo homes from clay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Farmed corn, beans, and squash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Used irrigation systems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Made beautiful pottery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Tribes included Hopi and Navajo</a:t>
            </a:r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265" y="268085"/>
            <a:ext cx="3634116" cy="21926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avajo Nation | Visiting the Navajo Reservation | Farmington">
            <a:extLst>
              <a:ext uri="{FF2B5EF4-FFF2-40B4-BE49-F238E27FC236}">
                <a16:creationId xmlns:a16="http://schemas.microsoft.com/office/drawing/2014/main" id="{41DD778A-A320-F399-05CF-8F71B9948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6573" y="436419"/>
            <a:ext cx="2830062" cy="188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1" name="Rectangle 2070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265" y="2629109"/>
            <a:ext cx="3634116" cy="21926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Hopi Dwellings">
            <a:extLst>
              <a:ext uri="{FF2B5EF4-FFF2-40B4-BE49-F238E27FC236}">
                <a16:creationId xmlns:a16="http://schemas.microsoft.com/office/drawing/2014/main" id="{B47861AC-1F17-B2E4-C780-70B9F2CAA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7039" y="2780920"/>
            <a:ext cx="2747733" cy="188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83798" y="394486"/>
            <a:ext cx="3212237" cy="9002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2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Pueblo People</a:t>
            </a: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399" y="1458684"/>
            <a:ext cx="301752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83799" y="1523325"/>
            <a:ext cx="3212238" cy="2633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Built multi-story homes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Used adobe (mud and straw)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Farmed in dry climate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Made colorful blankets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Created special rain dances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Still live in Southwest today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69382" y="4540020"/>
            <a:ext cx="555498" cy="11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28692" y="161401"/>
            <a:ext cx="555498" cy="887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2594" y="266219"/>
            <a:ext cx="4638730" cy="4436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ncestral Puebloans - Wikipedia">
            <a:extLst>
              <a:ext uri="{FF2B5EF4-FFF2-40B4-BE49-F238E27FC236}">
                <a16:creationId xmlns:a16="http://schemas.microsoft.com/office/drawing/2014/main" id="{41F4D4F6-2E50-EF40-7A45-104C377B5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0803" y="1075660"/>
            <a:ext cx="4221014" cy="281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Digital History">
            <a:extLst>
              <a:ext uri="{FF2B5EF4-FFF2-40B4-BE49-F238E27FC236}">
                <a16:creationId xmlns:a16="http://schemas.microsoft.com/office/drawing/2014/main" id="{A8D670C9-8E53-74D2-E17F-CF81E850E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9" r="-2" b="17102"/>
          <a:stretch/>
        </p:blipFill>
        <p:spPr bwMode="auto">
          <a:xfrm>
            <a:off x="3662268" y="10"/>
            <a:ext cx="5481732" cy="252373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e US' lost, ancient megacity">
            <a:extLst>
              <a:ext uri="{FF2B5EF4-FFF2-40B4-BE49-F238E27FC236}">
                <a16:creationId xmlns:a16="http://schemas.microsoft.com/office/drawing/2014/main" id="{D2D77678-0C3B-8163-AD08-1B7D74F96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151"/>
          <a:stretch/>
        </p:blipFill>
        <p:spPr bwMode="auto">
          <a:xfrm>
            <a:off x="3662268" y="2619756"/>
            <a:ext cx="5481732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07" name="Freeform: Shape 410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09" name="Freeform: Shape 410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51435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336042" y="644652"/>
            <a:ext cx="3624601" cy="93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Mississippian Culture</a:t>
            </a:r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64108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113" name="Rectangle 411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1645920"/>
            <a:ext cx="3669030" cy="13716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5" name="Rectangle 411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1645920"/>
            <a:ext cx="366903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336042" y="1884458"/>
            <a:ext cx="3624602" cy="2748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Built large earth mounds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Lived near Mississippi River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Were skilled farmers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Had big cities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Traded with other tribes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Built Cahokia (biggest city)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04FDB-0CF1-292B-3931-E80003604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35989"/>
            <a:ext cx="8178799" cy="32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12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Northeast | NativeAmerica.travel">
            <a:extLst>
              <a:ext uri="{FF2B5EF4-FFF2-40B4-BE49-F238E27FC236}">
                <a16:creationId xmlns:a16="http://schemas.microsoft.com/office/drawing/2014/main" id="{3D30C7E9-F09D-BA00-F8FD-70070DC8B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2" r="-2" b="18281"/>
          <a:stretch/>
        </p:blipFill>
        <p:spPr bwMode="auto">
          <a:xfrm>
            <a:off x="3662268" y="10"/>
            <a:ext cx="5481732" cy="252373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hose marvelous Ojibwa birch bark canoes | historyonthefox">
            <a:extLst>
              <a:ext uri="{FF2B5EF4-FFF2-40B4-BE49-F238E27FC236}">
                <a16:creationId xmlns:a16="http://schemas.microsoft.com/office/drawing/2014/main" id="{15492A90-0491-EB3D-3B6A-01E78106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1" r="-2" b="16336"/>
          <a:stretch/>
        </p:blipFill>
        <p:spPr bwMode="auto">
          <a:xfrm>
            <a:off x="3662268" y="2619756"/>
            <a:ext cx="5481732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133" name="Freeform: Shape 513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35" name="Freeform: Shape 513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51435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336042" y="644652"/>
            <a:ext cx="3624601" cy="93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Northeast Region Native Americans</a:t>
            </a:r>
          </a:p>
        </p:txBody>
      </p:sp>
      <p:sp>
        <p:nvSpPr>
          <p:cNvPr id="5137" name="Rectangle 513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64108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5139" name="Rectangle 513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1645920"/>
            <a:ext cx="3669030" cy="13716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1" name="Rectangle 514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1645920"/>
            <a:ext cx="366903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336042" y="1884458"/>
            <a:ext cx="3624602" cy="2748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Lived in wooden longhouses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Hunted in forests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Fished in rivers and ocean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Grew "Three Sisters": corn, beans, squash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Made canoes from birch bark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Iroquois lived here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3" name="Freeform: Shape 6152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51435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55" name="Freeform: Shape 6154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51435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278320" y="870966"/>
            <a:ext cx="2578608" cy="929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Iroquois Nations</a:t>
            </a:r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69909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59" name="Rectangle 615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19" y="1832610"/>
            <a:ext cx="253746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278320" y="2038540"/>
            <a:ext cx="2579180" cy="2405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Five tribes joined together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Created a peace agreement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Had a democratic government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Women chose the leaders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Lived in New York area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Called "Haudenosaunee"</a:t>
            </a:r>
          </a:p>
        </p:txBody>
      </p:sp>
      <p:pic>
        <p:nvPicPr>
          <p:cNvPr id="6146" name="Picture 2" descr="Iroquois - Wikipedia">
            <a:extLst>
              <a:ext uri="{FF2B5EF4-FFF2-40B4-BE49-F238E27FC236}">
                <a16:creationId xmlns:a16="http://schemas.microsoft.com/office/drawing/2014/main" id="{9CA5B101-ECB6-C88D-7CD1-50DEE7972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5888" y="721648"/>
            <a:ext cx="5191506" cy="37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77" name="Freeform: Shape 7176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51435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179" name="Freeform: Shape 7178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51435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278320" y="870966"/>
            <a:ext cx="2578608" cy="929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2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Iroquois League</a:t>
            </a:r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69909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19" y="1832610"/>
            <a:ext cx="253746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278320" y="2038540"/>
            <a:ext cx="2579180" cy="2405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Like the United Nations today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Made decisions together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Had written constitution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Helped inspire U.S. government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Solved problems peacefully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Still exists today</a:t>
            </a:r>
          </a:p>
        </p:txBody>
      </p:sp>
      <p:pic>
        <p:nvPicPr>
          <p:cNvPr id="7170" name="Picture 2" descr="Iroquois League: The Ancient and Powerful Union of Six Nations | Ancient  Origins">
            <a:extLst>
              <a:ext uri="{FF2B5EF4-FFF2-40B4-BE49-F238E27FC236}">
                <a16:creationId xmlns:a16="http://schemas.microsoft.com/office/drawing/2014/main" id="{E9118FC8-A973-E2C9-760A-F642B1593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5888" y="954676"/>
            <a:ext cx="5191506" cy="330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571380" y="853698"/>
            <a:ext cx="3408571" cy="10508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European Exploration Begins</a:t>
            </a:r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6096" y="653359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571380" y="1913382"/>
            <a:ext cx="3408571" cy="2702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Europeans wanted: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Gold and silver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New trade routes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Land for farming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Religious freedom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Started in late 1400s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Changed Native American life forever</a:t>
            </a:r>
          </a:p>
        </p:txBody>
      </p:sp>
      <p:pic>
        <p:nvPicPr>
          <p:cNvPr id="1026" name="Picture 2" descr="13 Cristopher Columbus memes ideas | columbus, memes, history memes">
            <a:extLst>
              <a:ext uri="{FF2B5EF4-FFF2-40B4-BE49-F238E27FC236}">
                <a16:creationId xmlns:a16="http://schemas.microsoft.com/office/drawing/2014/main" id="{815689DF-77BF-F531-6E38-724FCBE6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r="2" b="2"/>
          <a:stretch/>
        </p:blipFill>
        <p:spPr bwMode="auto">
          <a:xfrm>
            <a:off x="5470915" y="578814"/>
            <a:ext cx="2182912" cy="398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890"/>
            <a:ext cx="9144000" cy="5149390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3429000" y="451308"/>
            <a:ext cx="5086350" cy="1004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4400">
                <a:solidFill>
                  <a:schemeClr val="tx1"/>
                </a:solidFill>
              </a:rPr>
              <a:t>Spanish Colonization</a:t>
            </a:r>
          </a:p>
        </p:txBody>
      </p:sp>
      <p:pic>
        <p:nvPicPr>
          <p:cNvPr id="2050" name="Picture 2" descr="Spanish America - Wikipedia">
            <a:extLst>
              <a:ext uri="{FF2B5EF4-FFF2-40B4-BE49-F238E27FC236}">
                <a16:creationId xmlns:a16="http://schemas.microsoft.com/office/drawing/2014/main" id="{5F026727-3462-866E-DCE3-BFB109DF2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r="6009" b="2"/>
          <a:stretch/>
        </p:blipFill>
        <p:spPr bwMode="auto">
          <a:xfrm>
            <a:off x="20" y="10"/>
            <a:ext cx="2816049" cy="51434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3429000" y="1651468"/>
            <a:ext cx="5086350" cy="29255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First Europeans to settle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Came looking for gold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Built missions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Settled in Florida and Southwest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Brought horses to America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80060" y="244026"/>
            <a:ext cx="3276451" cy="1467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4100" dirty="0">
                <a:solidFill>
                  <a:schemeClr val="tx1"/>
                </a:solidFill>
              </a:rPr>
              <a:t>French Colonization</a:t>
            </a:r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80060" y="2154674"/>
            <a:ext cx="3182691" cy="2490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Settled in Canada first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Traded fur with Natives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Built along rivers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Were friendly with tribes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Had fewer settlers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Called "New France"</a:t>
            </a:r>
          </a:p>
        </p:txBody>
      </p:sp>
      <p:pic>
        <p:nvPicPr>
          <p:cNvPr id="3074" name="Picture 2" descr="Maximum extent of French territory in North America (excluding Mexico)  across all historical periods combined. : r/MapPorn">
            <a:extLst>
              <a:ext uri="{FF2B5EF4-FFF2-40B4-BE49-F238E27FC236}">
                <a16:creationId xmlns:a16="http://schemas.microsoft.com/office/drawing/2014/main" id="{40E3F267-ECFF-41A6-2394-04E0A161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r="8633" b="-2"/>
          <a:stretch/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How Geography Shapes Our Lives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Geography affects where people live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Influences what food they can grow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Determines what materials they have for building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Impacts how they travel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Examples from your life: local weather, nearby water sources</a:t>
            </a:r>
            <a:endParaRPr lang="en-US" sz="1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80060" y="244026"/>
            <a:ext cx="3276451" cy="1467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4100">
                <a:solidFill>
                  <a:schemeClr val="tx1"/>
                </a:solidFill>
              </a:rPr>
              <a:t>British Colonization</a:t>
            </a:r>
          </a:p>
        </p:txBody>
      </p:sp>
      <p:sp>
        <p:nvSpPr>
          <p:cNvPr id="410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80060" y="2154674"/>
            <a:ext cx="3182691" cy="2490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Built 13 colonies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Wanted farmland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Settled along coast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Had most settlers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Sometimes fought with Natives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Changed Native lands the most</a:t>
            </a:r>
          </a:p>
        </p:txBody>
      </p:sp>
      <p:pic>
        <p:nvPicPr>
          <p:cNvPr id="4098" name="Picture 2" descr="colonization of the Americas - Students | Britannica Kids | Homework Help">
            <a:extLst>
              <a:ext uri="{FF2B5EF4-FFF2-40B4-BE49-F238E27FC236}">
                <a16:creationId xmlns:a16="http://schemas.microsoft.com/office/drawing/2014/main" id="{D8FE1D8B-4CD5-B351-A4E5-6FCDDE26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4" r="3" b="1222"/>
          <a:stretch/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Timeline of Colonization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1492: Columbus arrives (in the West Indies, Caribbean)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1565: Spanish settle St. Augustine (Florida)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1607: Jamestown founded (Virginia)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1620: Pilgrims arrive (Plymouth, Massachusetts)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1682: French claim Mississippi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1733: Georgia colony founded</a:t>
            </a:r>
            <a:endParaRPr lang="en-US" sz="1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What if America was less colonized? Map of the indigenous and colonial  powers of North America at the dawn of the 18th century : r/imaginarymaps">
            <a:extLst>
              <a:ext uri="{FF2B5EF4-FFF2-40B4-BE49-F238E27FC236}">
                <a16:creationId xmlns:a16="http://schemas.microsoft.com/office/drawing/2014/main" id="{974BF6AD-4E1B-E70D-6314-D0A7B5B1B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474" y="427003"/>
            <a:ext cx="5037204" cy="428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What if North America was never decolonised, and the US never expanded? (+  some other scenarios) : r/imaginarymaps">
            <a:extLst>
              <a:ext uri="{FF2B5EF4-FFF2-40B4-BE49-F238E27FC236}">
                <a16:creationId xmlns:a16="http://schemas.microsoft.com/office/drawing/2014/main" id="{CFB54338-D2A0-276F-235F-248234C9A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0991" y="1003061"/>
            <a:ext cx="3129534" cy="313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58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628650" y="132160"/>
            <a:ext cx="7886700" cy="1110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en-US" sz="3000">
                <a:solidFill>
                  <a:schemeClr val="tx1"/>
                </a:solidFill>
              </a:rPr>
              <a:t>Changes for Native Americans</a:t>
            </a:r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628650" y="1385346"/>
            <a:ext cx="2993226" cy="3204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New diseases arrived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Lost their lands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New tools and weapons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Different ways of trading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New foods introduced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Population decreased</a:t>
            </a:r>
          </a:p>
        </p:txBody>
      </p:sp>
      <p:pic>
        <p:nvPicPr>
          <p:cNvPr id="6146" name="Picture 2" descr="The Trail of Tears - 1838-1839 CE - Little River Canyon National Preserve  (U.S. National Park Service)">
            <a:extLst>
              <a:ext uri="{FF2B5EF4-FFF2-40B4-BE49-F238E27FC236}">
                <a16:creationId xmlns:a16="http://schemas.microsoft.com/office/drawing/2014/main" id="{273C21EF-5CFC-ABB8-AC4D-A404E6AC9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0" r="2" b="2"/>
          <a:stretch/>
        </p:blipFill>
        <p:spPr bwMode="auto">
          <a:xfrm>
            <a:off x="3893346" y="1385346"/>
            <a:ext cx="4622002" cy="32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628650" y="132160"/>
            <a:ext cx="7886700" cy="1110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en-US" sz="3000">
                <a:solidFill>
                  <a:schemeClr val="tx1"/>
                </a:solidFill>
              </a:rPr>
              <a:t>Colony Life</a:t>
            </a:r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628650" y="1385346"/>
            <a:ext cx="2993226" cy="3204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Built wooden homes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Farmed European crops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Created new towns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Made their own rules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Traded with Europe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Mixed different cultures</a:t>
            </a:r>
          </a:p>
        </p:txBody>
      </p:sp>
      <p:pic>
        <p:nvPicPr>
          <p:cNvPr id="7170" name="Picture 2" descr="The Colony of Jamestown, Virginia - Blog">
            <a:extLst>
              <a:ext uri="{FF2B5EF4-FFF2-40B4-BE49-F238E27FC236}">
                <a16:creationId xmlns:a16="http://schemas.microsoft.com/office/drawing/2014/main" id="{E432B3F3-FC3D-5AD9-EC8A-8EB49DF10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 b="8466"/>
          <a:stretch/>
        </p:blipFill>
        <p:spPr bwMode="auto">
          <a:xfrm>
            <a:off x="3893346" y="1385346"/>
            <a:ext cx="4622002" cy="32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Important Words to Know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Colony: New settlement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Culture: Way of life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Region: Area of land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Colonization: Taking over land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Indigenous: Original people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Migration: Moving to new places</a:t>
            </a:r>
            <a:endParaRPr lang="en-US" sz="1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Review Questions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How did geography affect Native Americans?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What made the Iroquois special?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Why did Europeans come to America?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How did colonization change Native life?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Which Native region interests you most?</a:t>
            </a:r>
            <a:endParaRPr lang="en-US" sz="1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Think About It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How does where you live affect your life?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What can we learn from Native Americans?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Why is it important to understand different cultures?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How can different groups of people live together?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What would you want to know more about?</a:t>
            </a:r>
            <a:endParaRPr lang="en-US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9144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</a:rPr>
              <a:t>North American Culture and Economy: Understanding Our Diverse Neighbors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457200" y="1828800"/>
            <a:ext cx="77724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11266" name="Picture 2" descr="Canada Watching Us News GIFs - Find &amp; Share on GIPHY">
            <a:extLst>
              <a:ext uri="{FF2B5EF4-FFF2-40B4-BE49-F238E27FC236}">
                <a16:creationId xmlns:a16="http://schemas.microsoft.com/office/drawing/2014/main" id="{C1EA6A43-6DEA-E594-3849-BFF8F8C97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856" y="2235200"/>
            <a:ext cx="2822287" cy="28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39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What is Culture?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Culture includes the customs, arts, beliefs, and ways of life of different groups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Examples we see every day:</a:t>
            </a:r>
            <a:endParaRPr lang="en-US" sz="1800" dirty="0"/>
          </a:p>
          <a:p>
            <a:pPr marL="68580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Food we eat</a:t>
            </a:r>
            <a:endParaRPr lang="en-US" sz="1800" dirty="0"/>
          </a:p>
          <a:p>
            <a:pPr marL="68580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Clothes we wear</a:t>
            </a:r>
            <a:endParaRPr lang="en-US" sz="1800" dirty="0"/>
          </a:p>
          <a:p>
            <a:pPr marL="68580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Languages we speak</a:t>
            </a:r>
            <a:endParaRPr lang="en-US" sz="1800" dirty="0"/>
          </a:p>
          <a:p>
            <a:pPr marL="68580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Celebrations we have</a:t>
            </a: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Think: What parts of your culture are important to you?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9099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Native American Culture Regions Map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Plains Region: Vast grasslands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Southwest Region: Desert areas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Northeast Region: Forests and coastline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Southeast Region: Warm climate, rivers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Northwest Region: Mountains and forests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Arctic Region: Cold tundra</a:t>
            </a:r>
            <a:endParaRPr lang="en-US" sz="1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Multiculturalism in North America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Many different cultures living together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People from all over the world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Different languages spoken:</a:t>
            </a:r>
            <a:endParaRPr lang="en-US" sz="1800" dirty="0"/>
          </a:p>
          <a:p>
            <a:pPr marL="68580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USA: English, Spanish, Chinese, and many more</a:t>
            </a:r>
            <a:endParaRPr lang="en-US" sz="1800" dirty="0"/>
          </a:p>
          <a:p>
            <a:pPr marL="68580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Canada: English, French, and others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Both countries welcome immigrants (well… sort of)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Each group adds to the cultural mix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80327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Cultural Similarities: USA and Canada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Both value freedom and democracy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Share many holidays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Similar food choices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Love of sports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Similar entertainment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Both have Indigenous peoples' cultures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50555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2" name="Rectangle 1025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73202" y="479640"/>
            <a:ext cx="2571750" cy="1289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Cultural Differences: USA and Canada</a:t>
            </a:r>
          </a:p>
        </p:txBody>
      </p:sp>
      <p:sp>
        <p:nvSpPr>
          <p:cNvPr id="1025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93031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939" y="4363"/>
                  <a:pt x="2441580" y="8857"/>
                  <a:pt x="2441321" y="13716"/>
                </a:cubicBezTo>
                <a:cubicBezTo>
                  <a:pt x="2169723" y="25934"/>
                  <a:pt x="2045712" y="34568"/>
                  <a:pt x="1830991" y="13716"/>
                </a:cubicBezTo>
                <a:cubicBezTo>
                  <a:pt x="1616270" y="-7136"/>
                  <a:pt x="1505876" y="-623"/>
                  <a:pt x="1269487" y="13716"/>
                </a:cubicBezTo>
                <a:cubicBezTo>
                  <a:pt x="1033098" y="28055"/>
                  <a:pt x="908661" y="36619"/>
                  <a:pt x="707983" y="13716"/>
                </a:cubicBezTo>
                <a:cubicBezTo>
                  <a:pt x="507305" y="-9187"/>
                  <a:pt x="333592" y="16187"/>
                  <a:pt x="0" y="13716"/>
                </a:cubicBezTo>
                <a:cubicBezTo>
                  <a:pt x="-459" y="8317"/>
                  <a:pt x="190" y="2744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507" y="3335"/>
                  <a:pt x="2441322" y="9457"/>
                  <a:pt x="2441321" y="13716"/>
                </a:cubicBezTo>
                <a:cubicBezTo>
                  <a:pt x="2166745" y="24201"/>
                  <a:pt x="2078726" y="10904"/>
                  <a:pt x="1879817" y="13716"/>
                </a:cubicBezTo>
                <a:cubicBezTo>
                  <a:pt x="1680908" y="16528"/>
                  <a:pt x="1548770" y="-8699"/>
                  <a:pt x="1318313" y="13716"/>
                </a:cubicBezTo>
                <a:cubicBezTo>
                  <a:pt x="1087856" y="36131"/>
                  <a:pt x="894613" y="-645"/>
                  <a:pt x="659157" y="13716"/>
                </a:cubicBezTo>
                <a:cubicBezTo>
                  <a:pt x="423701" y="28077"/>
                  <a:pt x="246611" y="29403"/>
                  <a:pt x="0" y="13716"/>
                </a:cubicBezTo>
                <a:cubicBezTo>
                  <a:pt x="-120" y="7867"/>
                  <a:pt x="674" y="39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73202" y="2105406"/>
            <a:ext cx="2571750" cy="2558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Language differences: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/>
              <a:t>Canada: French and English official languages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/>
              <a:t>USA: No official language at federal level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Different holidays: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/>
              <a:t>Canada Day vs. Independence Day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Different sports favorites: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/>
              <a:t>Hockey more popular in Canada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/>
              <a:t>Baseball/football more popular in USA</a:t>
            </a:r>
          </a:p>
        </p:txBody>
      </p:sp>
      <p:pic>
        <p:nvPicPr>
          <p:cNvPr id="10244" name="Picture 4" descr="They do realize that neither of those teams are canadian, right? | Hockey  humor, Hockey memes, Funny">
            <a:extLst>
              <a:ext uri="{FF2B5EF4-FFF2-40B4-BE49-F238E27FC236}">
                <a16:creationId xmlns:a16="http://schemas.microsoft.com/office/drawing/2014/main" id="{FEAF1A32-7F0F-FD42-09A2-9B17FCE48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0722" y="578301"/>
            <a:ext cx="5177790" cy="398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509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Creating a Cultural Fact Sheet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What to include: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Traditional foods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Popular celebrations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Common languages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Important traditions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Famous cultural symbols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Traditional clothing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Popular customs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46811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Cultural Traditions in North America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Examples: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Thanksgiving celebrations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Fourth of July (USA)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Canada Day celebrations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Indigenous powwows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Cultural festivals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Regional food traditions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Local community events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62269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North American Diversity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What makes North America diverse: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Different ethnic groups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Various religions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Multiple languages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Different traditions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Various food cultures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Different music styles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Different art forms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76002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Important Industries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Major economic drivers: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Technology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Agriculture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Manufacturing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Healthcare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Education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Entertainment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Tourism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745048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USA Major Industries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Key industries: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Technology (Silicon Valley)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Entertainment (Hollywood)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Car manufacturing (Sort of… ask me about Detroit)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Agriculture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Healthcare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Financial services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Construction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38564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5" name="Rectangle 82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6" name="Picture 4" descr="Detroit: from Motown to housing hub | The Independent | The Independent">
            <a:extLst>
              <a:ext uri="{FF2B5EF4-FFF2-40B4-BE49-F238E27FC236}">
                <a16:creationId xmlns:a16="http://schemas.microsoft.com/office/drawing/2014/main" id="{4D7A8898-5DCF-BA14-D90C-5FEC7C95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5" r="11157" b="3"/>
          <a:stretch/>
        </p:blipFill>
        <p:spPr bwMode="auto">
          <a:xfrm>
            <a:off x="143314" y="128786"/>
            <a:ext cx="4359898" cy="459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etroit in pictures: the urban decay of Motor City as it files for  bankruptcy">
            <a:extLst>
              <a:ext uri="{FF2B5EF4-FFF2-40B4-BE49-F238E27FC236}">
                <a16:creationId xmlns:a16="http://schemas.microsoft.com/office/drawing/2014/main" id="{7E911005-127D-192E-BA9A-E18BAA330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r="-4" b="2568"/>
          <a:stretch/>
        </p:blipFill>
        <p:spPr bwMode="auto">
          <a:xfrm>
            <a:off x="4647696" y="128787"/>
            <a:ext cx="4352990" cy="237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ackard Plant — Historic Detroit">
            <a:extLst>
              <a:ext uri="{FF2B5EF4-FFF2-40B4-BE49-F238E27FC236}">
                <a16:creationId xmlns:a16="http://schemas.microsoft.com/office/drawing/2014/main" id="{57A58770-89C5-1AD7-8EA4-DA8D31DBB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6" r="-4" b="-4"/>
          <a:stretch/>
        </p:blipFill>
        <p:spPr bwMode="auto">
          <a:xfrm>
            <a:off x="4647696" y="2636142"/>
            <a:ext cx="4339790" cy="208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448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80060" y="244026"/>
            <a:ext cx="3276451" cy="1467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800">
                <a:solidFill>
                  <a:schemeClr val="tx1"/>
                </a:solidFill>
              </a:rPr>
              <a:t>Canadian Major Industries</a:t>
            </a:r>
          </a:p>
        </p:txBody>
      </p:sp>
      <p:sp>
        <p:nvSpPr>
          <p:cNvPr id="92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80060" y="2154674"/>
            <a:ext cx="3182691" cy="2490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Key industries: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Natural resources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Forestry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Mining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Oil and gas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Agriculture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Manufacturing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Technology</a:t>
            </a:r>
          </a:p>
        </p:txBody>
      </p:sp>
      <p:pic>
        <p:nvPicPr>
          <p:cNvPr id="9218" name="Picture 2" descr="Canada's oil sands: why some of the world's dirtiest fuel is now in hot  demand">
            <a:extLst>
              <a:ext uri="{FF2B5EF4-FFF2-40B4-BE49-F238E27FC236}">
                <a16:creationId xmlns:a16="http://schemas.microsoft.com/office/drawing/2014/main" id="{90F76251-D416-F10A-A5CB-2169FF86D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4" r="18656"/>
          <a:stretch/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993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bout the Great Plains | Audubon Great Plains">
            <a:extLst>
              <a:ext uri="{FF2B5EF4-FFF2-40B4-BE49-F238E27FC236}">
                <a16:creationId xmlns:a16="http://schemas.microsoft.com/office/drawing/2014/main" id="{75464785-5197-BB1E-8BC7-9571B3C2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0"/>
            <a:ext cx="69738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2097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Job Markets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Common jobs in both countries: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Teachers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Doctors and nurses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Construction workers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Store workers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Office workers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Factory workers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Truck drivers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699388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Economic Differences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USA vs. Canada: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Different minimum wages ($7.25 vs $12.09)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Different healthcare systems (Private vs Single-Payer)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Different education costs ($20-50k vs $8-21k)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Different tax systems (Complicated: Canadians pay more but get more for their money)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Different social programs (Healthcare is the big one)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Different retirement systems (Social Security = Canadian Pension Plan)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922685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Understanding Economic Trends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Basic concepts: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Jobs that are growing (Medical Industry especially geriatrics) 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Jobs that are changing (autonomous labor is changing the game)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New types of work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Important skills needed (reading, writing, researching)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Future job opportunities (shortage of lawyers </a:t>
            </a:r>
            <a:r>
              <a:rPr lang="en-US" altLang="ja-JP" i="0" dirty="0">
                <a:solidFill>
                  <a:srgbClr val="474747"/>
                </a:solidFill>
                <a:effectLst/>
              </a:rPr>
              <a:t>¯\_(</a:t>
            </a:r>
            <a:r>
              <a:rPr lang="ja-JP" altLang="en-US" i="0" dirty="0">
                <a:solidFill>
                  <a:srgbClr val="474747"/>
                </a:solidFill>
                <a:effectLst/>
              </a:rPr>
              <a:t>ツ</a:t>
            </a:r>
            <a:r>
              <a:rPr lang="en-US" altLang="ja-JP" i="0" dirty="0">
                <a:solidFill>
                  <a:srgbClr val="474747"/>
                </a:solidFill>
                <a:effectLst/>
              </a:rPr>
              <a:t>)_/¯)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Technology's impact (AI)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416016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Review: Key Points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Remember: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Both countries are very diverse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Many cultures live together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Different industries are important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Jobs are similar in both countries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Both economies are strong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Both value multiculturalism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Both offer many opportunities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5757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8" name="Picture 6" descr="Great Plains grassland plow-up accelerates for second year in a row |  Stories | WWF">
            <a:extLst>
              <a:ext uri="{FF2B5EF4-FFF2-40B4-BE49-F238E27FC236}">
                <a16:creationId xmlns:a16="http://schemas.microsoft.com/office/drawing/2014/main" id="{D61421DC-8B9C-0428-4283-40CE0E2C5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 r="23158" b="-1"/>
          <a:stretch/>
        </p:blipFill>
        <p:spPr bwMode="auto">
          <a:xfrm>
            <a:off x="20" y="10"/>
            <a:ext cx="5527522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rasslands in US Great Plains are being destroyed at “alarming rate”">
            <a:extLst>
              <a:ext uri="{FF2B5EF4-FFF2-40B4-BE49-F238E27FC236}">
                <a16:creationId xmlns:a16="http://schemas.microsoft.com/office/drawing/2014/main" id="{D73B842A-344C-F778-6121-AE5EBC67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5" b="5"/>
          <a:stretch/>
        </p:blipFill>
        <p:spPr bwMode="auto">
          <a:xfrm>
            <a:off x="5650992" y="10"/>
            <a:ext cx="3493008" cy="251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eat Plains | Map, Facts, Definition, Climate, &amp; Cities | Britannica">
            <a:extLst>
              <a:ext uri="{FF2B5EF4-FFF2-40B4-BE49-F238E27FC236}">
                <a16:creationId xmlns:a16="http://schemas.microsoft.com/office/drawing/2014/main" id="{EE618BEE-2262-1B5D-CA0B-BEC4A13C9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r="13620"/>
          <a:stretch/>
        </p:blipFill>
        <p:spPr bwMode="auto">
          <a:xfrm>
            <a:off x="5650990" y="2633472"/>
            <a:ext cx="3493010" cy="25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711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orth American Deserts: What and where are the main deserts in the US :  r/geography">
            <a:extLst>
              <a:ext uri="{FF2B5EF4-FFF2-40B4-BE49-F238E27FC236}">
                <a16:creationId xmlns:a16="http://schemas.microsoft.com/office/drawing/2014/main" id="{A7DAD491-522D-16E6-2B03-EC7DE948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0"/>
            <a:ext cx="7505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65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3" name="Rectangle 5132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Southwest USA Landscapes - Deserts">
            <a:extLst>
              <a:ext uri="{FF2B5EF4-FFF2-40B4-BE49-F238E27FC236}">
                <a16:creationId xmlns:a16="http://schemas.microsoft.com/office/drawing/2014/main" id="{9F5E3B91-4953-6FF0-FA4D-0C40FEC90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9" r="-1" b="18447"/>
          <a:stretch/>
        </p:blipFill>
        <p:spPr bwMode="auto">
          <a:xfrm>
            <a:off x="241297" y="241299"/>
            <a:ext cx="4256173" cy="226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onneville Salt Flats | Utah.com">
            <a:extLst>
              <a:ext uri="{FF2B5EF4-FFF2-40B4-BE49-F238E27FC236}">
                <a16:creationId xmlns:a16="http://schemas.microsoft.com/office/drawing/2014/main" id="{4E93FAB4-32F6-027F-6DF8-2F71DA688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6352"/>
          <a:stretch/>
        </p:blipFill>
        <p:spPr bwMode="auto">
          <a:xfrm>
            <a:off x="241297" y="2633139"/>
            <a:ext cx="4256173" cy="209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ve Reasons for Spring travel in the American Southwest | Austin Adventures">
            <a:extLst>
              <a:ext uri="{FF2B5EF4-FFF2-40B4-BE49-F238E27FC236}">
                <a16:creationId xmlns:a16="http://schemas.microsoft.com/office/drawing/2014/main" id="{B433B20C-76AB-89D5-4D0E-CCEC938C0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1" r="21514" b="-1"/>
          <a:stretch/>
        </p:blipFill>
        <p:spPr bwMode="auto">
          <a:xfrm>
            <a:off x="4646529" y="241299"/>
            <a:ext cx="4256173" cy="448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423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8" name="Picture 4" descr="The Blue Flame – a record vehicle that had the potential but not the  permission... | Museum Blog">
            <a:extLst>
              <a:ext uri="{FF2B5EF4-FFF2-40B4-BE49-F238E27FC236}">
                <a16:creationId xmlns:a16="http://schemas.microsoft.com/office/drawing/2014/main" id="{4AE724B0-D489-8B87-CE10-3BE22B180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9"/>
          <a:stretch/>
        </p:blipFill>
        <p:spPr bwMode="auto">
          <a:xfrm>
            <a:off x="20" y="961"/>
            <a:ext cx="9143980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076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8591</TotalTime>
  <Words>1151</Words>
  <Application>Microsoft Office PowerPoint</Application>
  <PresentationFormat>On-screen Show (16:9)</PresentationFormat>
  <Paragraphs>289</Paragraphs>
  <Slides>53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Office Theme</vt:lpstr>
      <vt:lpstr>Native American Cultures and European Colonization in North America</vt:lpstr>
      <vt:lpstr>PowerPoint Presentation</vt:lpstr>
      <vt:lpstr>How Geography Shapes Our Lives</vt:lpstr>
      <vt:lpstr>Native American Culture Regions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Plains Region Native Americans</vt:lpstr>
      <vt:lpstr>Southwest Region Native Americans</vt:lpstr>
      <vt:lpstr>The Pueblo People</vt:lpstr>
      <vt:lpstr>The Mississippian Culture</vt:lpstr>
      <vt:lpstr>PowerPoint Presentation</vt:lpstr>
      <vt:lpstr>Northeast Region Native Americans</vt:lpstr>
      <vt:lpstr>The Iroquois Nations</vt:lpstr>
      <vt:lpstr>The Iroquois League</vt:lpstr>
      <vt:lpstr>European Exploration Begins</vt:lpstr>
      <vt:lpstr>Spanish Colonization</vt:lpstr>
      <vt:lpstr>French Colonization</vt:lpstr>
      <vt:lpstr>British Colonization</vt:lpstr>
      <vt:lpstr>Timeline of Colonization</vt:lpstr>
      <vt:lpstr>PowerPoint Presentation</vt:lpstr>
      <vt:lpstr>Changes for Native Americans</vt:lpstr>
      <vt:lpstr>Colony Life</vt:lpstr>
      <vt:lpstr>Important Words to Know</vt:lpstr>
      <vt:lpstr>Review Questions</vt:lpstr>
      <vt:lpstr>Think About It</vt:lpstr>
      <vt:lpstr>North American Culture and Economy: Understanding Our Diverse Neighbors</vt:lpstr>
      <vt:lpstr>What is Culture?</vt:lpstr>
      <vt:lpstr>Multiculturalism in North America</vt:lpstr>
      <vt:lpstr>Cultural Similarities: USA and Canada</vt:lpstr>
      <vt:lpstr>Cultural Differences: USA and Canada</vt:lpstr>
      <vt:lpstr>Creating a Cultural Fact Sheet</vt:lpstr>
      <vt:lpstr>Cultural Traditions in North America</vt:lpstr>
      <vt:lpstr>North American Diversity</vt:lpstr>
      <vt:lpstr>Important Industries</vt:lpstr>
      <vt:lpstr>USA Major Industries</vt:lpstr>
      <vt:lpstr>PowerPoint Presentation</vt:lpstr>
      <vt:lpstr>Canadian Major Industries</vt:lpstr>
      <vt:lpstr>Job Markets</vt:lpstr>
      <vt:lpstr>Economic Differences</vt:lpstr>
      <vt:lpstr>Understanding Economic Trends</vt:lpstr>
      <vt:lpstr>Review: Key Points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Native American Cultures and European Colonization in North America</dc:title>
  <dc:subject>PptxGenJS Presentation</dc:subject>
  <dc:creator>PptxGenJS</dc:creator>
  <cp:lastModifiedBy>McLaughlin, Joseph P.</cp:lastModifiedBy>
  <cp:revision>3</cp:revision>
  <dcterms:created xsi:type="dcterms:W3CDTF">2025-03-04T14:42:14Z</dcterms:created>
  <dcterms:modified xsi:type="dcterms:W3CDTF">2025-03-31T14:00:55Z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42f8b2-88d4-454a-ae0a-d915e44763d2_Enabled">
    <vt:lpwstr>true</vt:lpwstr>
  </property>
  <property fmtid="{D5CDD505-2E9C-101B-9397-08002B2CF9AE}" pid="3" name="MSIP_Label_f442f8b2-88d4-454a-ae0a-d915e44763d2_SetDate">
    <vt:lpwstr>2025-03-04T15:19:08Z</vt:lpwstr>
  </property>
  <property fmtid="{D5CDD505-2E9C-101B-9397-08002B2CF9AE}" pid="4" name="MSIP_Label_f442f8b2-88d4-454a-ae0a-d915e44763d2_Method">
    <vt:lpwstr>Standard</vt:lpwstr>
  </property>
  <property fmtid="{D5CDD505-2E9C-101B-9397-08002B2CF9AE}" pid="5" name="MSIP_Label_f442f8b2-88d4-454a-ae0a-d915e44763d2_Name">
    <vt:lpwstr>defa4170-0d19-0005-0003-bc88714345d2</vt:lpwstr>
  </property>
  <property fmtid="{D5CDD505-2E9C-101B-9397-08002B2CF9AE}" pid="6" name="MSIP_Label_f442f8b2-88d4-454a-ae0a-d915e44763d2_SiteId">
    <vt:lpwstr>08e33d6b-a654-486a-80e3-20b190ae22d7</vt:lpwstr>
  </property>
  <property fmtid="{D5CDD505-2E9C-101B-9397-08002B2CF9AE}" pid="7" name="MSIP_Label_f442f8b2-88d4-454a-ae0a-d915e44763d2_ActionId">
    <vt:lpwstr>eafbc0e2-3287-4c58-8d37-1de3ae22c8c9</vt:lpwstr>
  </property>
  <property fmtid="{D5CDD505-2E9C-101B-9397-08002B2CF9AE}" pid="8" name="MSIP_Label_f442f8b2-88d4-454a-ae0a-d915e44763d2_ContentBits">
    <vt:lpwstr>0</vt:lpwstr>
  </property>
  <property fmtid="{D5CDD505-2E9C-101B-9397-08002B2CF9AE}" pid="9" name="MSIP_Label_f442f8b2-88d4-454a-ae0a-d915e44763d2_Tag">
    <vt:lpwstr>10, 3, 0, 1</vt:lpwstr>
  </property>
</Properties>
</file>