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48" r:id="rId2"/>
  </p:sldMasterIdLst>
  <p:notesMasterIdLst>
    <p:notesMasterId r:id="rId70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1" r:id="rId15"/>
    <p:sldId id="272" r:id="rId16"/>
    <p:sldId id="270" r:id="rId17"/>
    <p:sldId id="268" r:id="rId18"/>
    <p:sldId id="273" r:id="rId19"/>
    <p:sldId id="269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9" r:id="rId45"/>
    <p:sldId id="298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2" r:id="rId68"/>
    <p:sldId id="323" r:id="rId6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7B61D7-BD2E-4714-9BD1-D207846F2537}" v="142" dt="2025-02-23T18:25:00.1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94660"/>
  </p:normalViewPr>
  <p:slideViewPr>
    <p:cSldViewPr snapToGrid="0">
      <p:cViewPr varScale="1">
        <p:scale>
          <a:sx n="55" d="100"/>
          <a:sy n="55" d="100"/>
        </p:scale>
        <p:origin x="53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notesMaster" Target="notesMasters/notesMaster1.xml"/><Relationship Id="rId75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microsoft.com/office/2015/10/relationships/revisionInfo" Target="revisionInfo.xml"/><Relationship Id="rId7" Type="http://schemas.openxmlformats.org/officeDocument/2006/relationships/slide" Target="slides/slide5.xml"/><Relationship Id="rId7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cLaughlin, Joseph P." userId="84fc8314-c930-4dd3-bedc-340ab46a9fb0" providerId="ADAL" clId="{977B61D7-BD2E-4714-9BD1-D207846F2537}"/>
    <pc:docChg chg="undo redo custSel addSld delSld modSld addMainMaster delMainMaster">
      <pc:chgData name="McLaughlin, Joseph P." userId="84fc8314-c930-4dd3-bedc-340ab46a9fb0" providerId="ADAL" clId="{977B61D7-BD2E-4714-9BD1-D207846F2537}" dt="2025-02-24T13:21:31.358" v="4368" actId="2696"/>
      <pc:docMkLst>
        <pc:docMk/>
      </pc:docMkLst>
      <pc:sldChg chg="addSp modSp mod setBg">
        <pc:chgData name="McLaughlin, Joseph P." userId="84fc8314-c930-4dd3-bedc-340ab46a9fb0" providerId="ADAL" clId="{977B61D7-BD2E-4714-9BD1-D207846F2537}" dt="2025-02-10T13:03:53.920" v="1" actId="26606"/>
        <pc:sldMkLst>
          <pc:docMk/>
          <pc:sldMk cId="4089460672" sldId="257"/>
        </pc:sldMkLst>
        <pc:spChg chg="mod">
          <ac:chgData name="McLaughlin, Joseph P." userId="84fc8314-c930-4dd3-bedc-340ab46a9fb0" providerId="ADAL" clId="{977B61D7-BD2E-4714-9BD1-D207846F2537}" dt="2025-02-10T13:03:53.920" v="1" actId="26606"/>
          <ac:spMkLst>
            <pc:docMk/>
            <pc:sldMk cId="4089460672" sldId="257"/>
            <ac:spMk id="2" creationId="{EA49527E-12B7-8582-D137-4811F5D694B2}"/>
          </ac:spMkLst>
        </pc:spChg>
        <pc:spChg chg="mod">
          <ac:chgData name="McLaughlin, Joseph P." userId="84fc8314-c930-4dd3-bedc-340ab46a9fb0" providerId="ADAL" clId="{977B61D7-BD2E-4714-9BD1-D207846F2537}" dt="2025-02-10T13:03:53.920" v="1" actId="26606"/>
          <ac:spMkLst>
            <pc:docMk/>
            <pc:sldMk cId="4089460672" sldId="257"/>
            <ac:spMk id="3" creationId="{34E04015-F164-3D18-C935-291C60ACA146}"/>
          </ac:spMkLst>
        </pc:spChg>
        <pc:spChg chg="add">
          <ac:chgData name="McLaughlin, Joseph P." userId="84fc8314-c930-4dd3-bedc-340ab46a9fb0" providerId="ADAL" clId="{977B61D7-BD2E-4714-9BD1-D207846F2537}" dt="2025-02-10T13:03:53.920" v="1" actId="26606"/>
          <ac:spMkLst>
            <pc:docMk/>
            <pc:sldMk cId="4089460672" sldId="257"/>
            <ac:spMk id="1031" creationId="{BA2AFC67-0973-EC0D-F14E-710D701B20BD}"/>
          </ac:spMkLst>
        </pc:spChg>
        <pc:picChg chg="add mod ord">
          <ac:chgData name="McLaughlin, Joseph P." userId="84fc8314-c930-4dd3-bedc-340ab46a9fb0" providerId="ADAL" clId="{977B61D7-BD2E-4714-9BD1-D207846F2537}" dt="2025-02-10T13:03:53.920" v="1" actId="26606"/>
          <ac:picMkLst>
            <pc:docMk/>
            <pc:sldMk cId="4089460672" sldId="257"/>
            <ac:picMk id="1026" creationId="{B680D8ED-2D2F-E3D3-9177-24F76113C825}"/>
          </ac:picMkLst>
        </pc:picChg>
      </pc:sldChg>
      <pc:sldChg chg="addSp modSp new mod setBg">
        <pc:chgData name="McLaughlin, Joseph P." userId="84fc8314-c930-4dd3-bedc-340ab46a9fb0" providerId="ADAL" clId="{977B61D7-BD2E-4714-9BD1-D207846F2537}" dt="2025-02-10T16:18:06.378" v="159" actId="26606"/>
        <pc:sldMkLst>
          <pc:docMk/>
          <pc:sldMk cId="4218598484" sldId="274"/>
        </pc:sldMkLst>
        <pc:spChg chg="mod">
          <ac:chgData name="McLaughlin, Joseph P." userId="84fc8314-c930-4dd3-bedc-340ab46a9fb0" providerId="ADAL" clId="{977B61D7-BD2E-4714-9BD1-D207846F2537}" dt="2025-02-10T16:18:06.378" v="159" actId="26606"/>
          <ac:spMkLst>
            <pc:docMk/>
            <pc:sldMk cId="4218598484" sldId="274"/>
            <ac:spMk id="2" creationId="{0B3E00CC-996B-BF3D-A4C3-6C88D1C775AC}"/>
          </ac:spMkLst>
        </pc:spChg>
        <pc:spChg chg="mod">
          <ac:chgData name="McLaughlin, Joseph P." userId="84fc8314-c930-4dd3-bedc-340ab46a9fb0" providerId="ADAL" clId="{977B61D7-BD2E-4714-9BD1-D207846F2537}" dt="2025-02-10T16:18:06.378" v="159" actId="26606"/>
          <ac:spMkLst>
            <pc:docMk/>
            <pc:sldMk cId="4218598484" sldId="274"/>
            <ac:spMk id="3" creationId="{FC4861A9-7972-3A3B-96BA-C7B1DD5A1D3D}"/>
          </ac:spMkLst>
        </pc:spChg>
        <pc:spChg chg="add">
          <ac:chgData name="McLaughlin, Joseph P." userId="84fc8314-c930-4dd3-bedc-340ab46a9fb0" providerId="ADAL" clId="{977B61D7-BD2E-4714-9BD1-D207846F2537}" dt="2025-02-10T16:18:06.378" v="159" actId="26606"/>
          <ac:spMkLst>
            <pc:docMk/>
            <pc:sldMk cId="4218598484" sldId="274"/>
            <ac:spMk id="2055" creationId="{BA2AFC67-0973-EC0D-F14E-710D701B20BD}"/>
          </ac:spMkLst>
        </pc:spChg>
        <pc:picChg chg="add mod ord">
          <ac:chgData name="McLaughlin, Joseph P." userId="84fc8314-c930-4dd3-bedc-340ab46a9fb0" providerId="ADAL" clId="{977B61D7-BD2E-4714-9BD1-D207846F2537}" dt="2025-02-10T16:18:06.378" v="159" actId="26606"/>
          <ac:picMkLst>
            <pc:docMk/>
            <pc:sldMk cId="4218598484" sldId="274"/>
            <ac:picMk id="2050" creationId="{8BC404D3-A6D1-0305-40F7-FC687F3C09CF}"/>
          </ac:picMkLst>
        </pc:picChg>
      </pc:sldChg>
      <pc:sldChg chg="addSp delSp modSp new mod setBg">
        <pc:chgData name="McLaughlin, Joseph P." userId="84fc8314-c930-4dd3-bedc-340ab46a9fb0" providerId="ADAL" clId="{977B61D7-BD2E-4714-9BD1-D207846F2537}" dt="2025-02-10T18:58:54.156" v="349" actId="20577"/>
        <pc:sldMkLst>
          <pc:docMk/>
          <pc:sldMk cId="1283196292" sldId="275"/>
        </pc:sldMkLst>
        <pc:spChg chg="mod ord">
          <ac:chgData name="McLaughlin, Joseph P." userId="84fc8314-c930-4dd3-bedc-340ab46a9fb0" providerId="ADAL" clId="{977B61D7-BD2E-4714-9BD1-D207846F2537}" dt="2025-02-10T18:55:46.621" v="176" actId="26606"/>
          <ac:spMkLst>
            <pc:docMk/>
            <pc:sldMk cId="1283196292" sldId="275"/>
            <ac:spMk id="2" creationId="{63B692B8-FD21-4034-A6EF-AA45DFE897DA}"/>
          </ac:spMkLst>
        </pc:spChg>
        <pc:spChg chg="add">
          <ac:chgData name="McLaughlin, Joseph P." userId="84fc8314-c930-4dd3-bedc-340ab46a9fb0" providerId="ADAL" clId="{977B61D7-BD2E-4714-9BD1-D207846F2537}" dt="2025-02-10T18:55:46.621" v="176" actId="26606"/>
          <ac:spMkLst>
            <pc:docMk/>
            <pc:sldMk cId="1283196292" sldId="275"/>
            <ac:spMk id="3087" creationId="{4AB9B8B4-6AA0-6EC2-5180-35BA3CFC286B}"/>
          </ac:spMkLst>
        </pc:spChg>
        <pc:spChg chg="add mod">
          <ac:chgData name="McLaughlin, Joseph P." userId="84fc8314-c930-4dd3-bedc-340ab46a9fb0" providerId="ADAL" clId="{977B61D7-BD2E-4714-9BD1-D207846F2537}" dt="2025-02-10T18:58:54.156" v="349" actId="20577"/>
          <ac:spMkLst>
            <pc:docMk/>
            <pc:sldMk cId="1283196292" sldId="275"/>
            <ac:spMk id="3088" creationId="{06842702-B29F-5BDB-C735-E97F15372987}"/>
          </ac:spMkLst>
        </pc:spChg>
        <pc:picChg chg="add mod ord">
          <ac:chgData name="McLaughlin, Joseph P." userId="84fc8314-c930-4dd3-bedc-340ab46a9fb0" providerId="ADAL" clId="{977B61D7-BD2E-4714-9BD1-D207846F2537}" dt="2025-02-10T18:55:46.621" v="176" actId="26606"/>
          <ac:picMkLst>
            <pc:docMk/>
            <pc:sldMk cId="1283196292" sldId="275"/>
            <ac:picMk id="3074" creationId="{F0BCAD0E-C39E-2CC9-B101-35C2B67D675D}"/>
          </ac:picMkLst>
        </pc:picChg>
        <pc:picChg chg="add mod">
          <ac:chgData name="McLaughlin, Joseph P." userId="84fc8314-c930-4dd3-bedc-340ab46a9fb0" providerId="ADAL" clId="{977B61D7-BD2E-4714-9BD1-D207846F2537}" dt="2025-02-10T18:55:46.621" v="176" actId="26606"/>
          <ac:picMkLst>
            <pc:docMk/>
            <pc:sldMk cId="1283196292" sldId="275"/>
            <ac:picMk id="3078" creationId="{4AA2EEF9-F775-0175-3FAA-27866D458387}"/>
          </ac:picMkLst>
        </pc:picChg>
      </pc:sldChg>
      <pc:sldChg chg="addSp delSp modSp new mod setBg">
        <pc:chgData name="McLaughlin, Joseph P." userId="84fc8314-c930-4dd3-bedc-340ab46a9fb0" providerId="ADAL" clId="{977B61D7-BD2E-4714-9BD1-D207846F2537}" dt="2025-02-10T19:18:07.421" v="702" actId="403"/>
        <pc:sldMkLst>
          <pc:docMk/>
          <pc:sldMk cId="2111027440" sldId="276"/>
        </pc:sldMkLst>
        <pc:spChg chg="mod">
          <ac:chgData name="McLaughlin, Joseph P." userId="84fc8314-c930-4dd3-bedc-340ab46a9fb0" providerId="ADAL" clId="{977B61D7-BD2E-4714-9BD1-D207846F2537}" dt="2025-02-10T19:17:54.956" v="695" actId="1076"/>
          <ac:spMkLst>
            <pc:docMk/>
            <pc:sldMk cId="2111027440" sldId="276"/>
            <ac:spMk id="2" creationId="{29A72A93-5D0D-E5B1-26D2-3F47AD471BEA}"/>
          </ac:spMkLst>
        </pc:spChg>
        <pc:spChg chg="mod">
          <ac:chgData name="McLaughlin, Joseph P." userId="84fc8314-c930-4dd3-bedc-340ab46a9fb0" providerId="ADAL" clId="{977B61D7-BD2E-4714-9BD1-D207846F2537}" dt="2025-02-10T19:18:07.421" v="702" actId="403"/>
          <ac:spMkLst>
            <pc:docMk/>
            <pc:sldMk cId="2111027440" sldId="276"/>
            <ac:spMk id="3" creationId="{EE90C383-3A91-CF4D-D03D-248E70967EE4}"/>
          </ac:spMkLst>
        </pc:spChg>
        <pc:spChg chg="add">
          <ac:chgData name="McLaughlin, Joseph P." userId="84fc8314-c930-4dd3-bedc-340ab46a9fb0" providerId="ADAL" clId="{977B61D7-BD2E-4714-9BD1-D207846F2537}" dt="2025-02-10T19:17:46.183" v="693" actId="26606"/>
          <ac:spMkLst>
            <pc:docMk/>
            <pc:sldMk cId="2111027440" sldId="276"/>
            <ac:spMk id="4109" creationId="{CBB0869A-0BE5-B3E9-F73D-2F3691E4D932}"/>
          </ac:spMkLst>
        </pc:spChg>
        <pc:picChg chg="add mod ord">
          <ac:chgData name="McLaughlin, Joseph P." userId="84fc8314-c930-4dd3-bedc-340ab46a9fb0" providerId="ADAL" clId="{977B61D7-BD2E-4714-9BD1-D207846F2537}" dt="2025-02-10T19:17:46.183" v="693" actId="26606"/>
          <ac:picMkLst>
            <pc:docMk/>
            <pc:sldMk cId="2111027440" sldId="276"/>
            <ac:picMk id="4100" creationId="{4E5B6F84-B953-C3DB-B3DA-B5CB5CC919AA}"/>
          </ac:picMkLst>
        </pc:picChg>
      </pc:sldChg>
      <pc:sldChg chg="addSp modSp new mod setBg">
        <pc:chgData name="McLaughlin, Joseph P." userId="84fc8314-c930-4dd3-bedc-340ab46a9fb0" providerId="ADAL" clId="{977B61D7-BD2E-4714-9BD1-D207846F2537}" dt="2025-02-10T19:26:06.512" v="1133" actId="20577"/>
        <pc:sldMkLst>
          <pc:docMk/>
          <pc:sldMk cId="1980725974" sldId="277"/>
        </pc:sldMkLst>
        <pc:spChg chg="mod">
          <ac:chgData name="McLaughlin, Joseph P." userId="84fc8314-c930-4dd3-bedc-340ab46a9fb0" providerId="ADAL" clId="{977B61D7-BD2E-4714-9BD1-D207846F2537}" dt="2025-02-10T19:25:29.685" v="1102" actId="1076"/>
          <ac:spMkLst>
            <pc:docMk/>
            <pc:sldMk cId="1980725974" sldId="277"/>
            <ac:spMk id="2" creationId="{E716C3D0-25B5-46BA-6A19-B0E948996D84}"/>
          </ac:spMkLst>
        </pc:spChg>
        <pc:spChg chg="mod">
          <ac:chgData name="McLaughlin, Joseph P." userId="84fc8314-c930-4dd3-bedc-340ab46a9fb0" providerId="ADAL" clId="{977B61D7-BD2E-4714-9BD1-D207846F2537}" dt="2025-02-10T19:26:06.512" v="1133" actId="20577"/>
          <ac:spMkLst>
            <pc:docMk/>
            <pc:sldMk cId="1980725974" sldId="277"/>
            <ac:spMk id="3" creationId="{410AF663-8050-E47E-95CF-4306AECF94C4}"/>
          </ac:spMkLst>
        </pc:spChg>
        <pc:spChg chg="add">
          <ac:chgData name="McLaughlin, Joseph P." userId="84fc8314-c930-4dd3-bedc-340ab46a9fb0" providerId="ADAL" clId="{977B61D7-BD2E-4714-9BD1-D207846F2537}" dt="2025-02-10T19:25:20.751" v="1100" actId="26606"/>
          <ac:spMkLst>
            <pc:docMk/>
            <pc:sldMk cId="1980725974" sldId="277"/>
            <ac:spMk id="5127" creationId="{CBB0869A-0BE5-B3E9-F73D-2F3691E4D932}"/>
          </ac:spMkLst>
        </pc:spChg>
        <pc:picChg chg="add mod">
          <ac:chgData name="McLaughlin, Joseph P." userId="84fc8314-c930-4dd3-bedc-340ab46a9fb0" providerId="ADAL" clId="{977B61D7-BD2E-4714-9BD1-D207846F2537}" dt="2025-02-10T19:25:20.751" v="1100" actId="26606"/>
          <ac:picMkLst>
            <pc:docMk/>
            <pc:sldMk cId="1980725974" sldId="277"/>
            <ac:picMk id="5122" creationId="{FC1A34A8-68DF-7414-589E-3F99EBB38C39}"/>
          </ac:picMkLst>
        </pc:picChg>
      </pc:sldChg>
      <pc:sldChg chg="addSp modSp new mod setBg">
        <pc:chgData name="McLaughlin, Joseph P." userId="84fc8314-c930-4dd3-bedc-340ab46a9fb0" providerId="ADAL" clId="{977B61D7-BD2E-4714-9BD1-D207846F2537}" dt="2025-02-10T19:33:03.092" v="1547" actId="20577"/>
        <pc:sldMkLst>
          <pc:docMk/>
          <pc:sldMk cId="1259597537" sldId="278"/>
        </pc:sldMkLst>
        <pc:spChg chg="mod">
          <ac:chgData name="McLaughlin, Joseph P." userId="84fc8314-c930-4dd3-bedc-340ab46a9fb0" providerId="ADAL" clId="{977B61D7-BD2E-4714-9BD1-D207846F2537}" dt="2025-02-10T19:33:03.092" v="1547" actId="20577"/>
          <ac:spMkLst>
            <pc:docMk/>
            <pc:sldMk cId="1259597537" sldId="278"/>
            <ac:spMk id="2" creationId="{0AED5354-7409-AFB3-0E46-057AFE230501}"/>
          </ac:spMkLst>
        </pc:spChg>
        <pc:spChg chg="mod">
          <ac:chgData name="McLaughlin, Joseph P." userId="84fc8314-c930-4dd3-bedc-340ab46a9fb0" providerId="ADAL" clId="{977B61D7-BD2E-4714-9BD1-D207846F2537}" dt="2025-02-10T19:32:53.385" v="1542" actId="27636"/>
          <ac:spMkLst>
            <pc:docMk/>
            <pc:sldMk cId="1259597537" sldId="278"/>
            <ac:spMk id="3" creationId="{85415720-0693-1465-73C7-515D0AD3F4C6}"/>
          </ac:spMkLst>
        </pc:spChg>
        <pc:spChg chg="add">
          <ac:chgData name="McLaughlin, Joseph P." userId="84fc8314-c930-4dd3-bedc-340ab46a9fb0" providerId="ADAL" clId="{977B61D7-BD2E-4714-9BD1-D207846F2537}" dt="2025-02-10T19:32:40.294" v="1537" actId="26606"/>
          <ac:spMkLst>
            <pc:docMk/>
            <pc:sldMk cId="1259597537" sldId="278"/>
            <ac:spMk id="6151" creationId="{C20CE451-818C-E63D-258B-234B6C543D34}"/>
          </ac:spMkLst>
        </pc:spChg>
        <pc:picChg chg="add mod ord">
          <ac:chgData name="McLaughlin, Joseph P." userId="84fc8314-c930-4dd3-bedc-340ab46a9fb0" providerId="ADAL" clId="{977B61D7-BD2E-4714-9BD1-D207846F2537}" dt="2025-02-10T19:32:40.294" v="1537" actId="26606"/>
          <ac:picMkLst>
            <pc:docMk/>
            <pc:sldMk cId="1259597537" sldId="278"/>
            <ac:picMk id="6146" creationId="{39B26C86-63CA-DBB6-3FA8-1F441635D059}"/>
          </ac:picMkLst>
        </pc:picChg>
      </pc:sldChg>
      <pc:sldChg chg="addSp modSp new mod setBg">
        <pc:chgData name="McLaughlin, Joseph P." userId="84fc8314-c930-4dd3-bedc-340ab46a9fb0" providerId="ADAL" clId="{977B61D7-BD2E-4714-9BD1-D207846F2537}" dt="2025-02-10T19:41:20.723" v="2096" actId="27636"/>
        <pc:sldMkLst>
          <pc:docMk/>
          <pc:sldMk cId="3459269763" sldId="279"/>
        </pc:sldMkLst>
        <pc:spChg chg="mod">
          <ac:chgData name="McLaughlin, Joseph P." userId="84fc8314-c930-4dd3-bedc-340ab46a9fb0" providerId="ADAL" clId="{977B61D7-BD2E-4714-9BD1-D207846F2537}" dt="2025-02-10T19:41:14.243" v="2092" actId="1076"/>
          <ac:spMkLst>
            <pc:docMk/>
            <pc:sldMk cId="3459269763" sldId="279"/>
            <ac:spMk id="2" creationId="{9E36AE13-6F13-2E51-0701-8E7F8DD5AC51}"/>
          </ac:spMkLst>
        </pc:spChg>
        <pc:spChg chg="mod">
          <ac:chgData name="McLaughlin, Joseph P." userId="84fc8314-c930-4dd3-bedc-340ab46a9fb0" providerId="ADAL" clId="{977B61D7-BD2E-4714-9BD1-D207846F2537}" dt="2025-02-10T19:41:20.723" v="2096" actId="27636"/>
          <ac:spMkLst>
            <pc:docMk/>
            <pc:sldMk cId="3459269763" sldId="279"/>
            <ac:spMk id="3" creationId="{583E4CF7-001E-85FA-9D18-DA2BE8FA870E}"/>
          </ac:spMkLst>
        </pc:spChg>
        <pc:spChg chg="add">
          <ac:chgData name="McLaughlin, Joseph P." userId="84fc8314-c930-4dd3-bedc-340ab46a9fb0" providerId="ADAL" clId="{977B61D7-BD2E-4714-9BD1-D207846F2537}" dt="2025-02-10T19:41:06.940" v="2091" actId="26606"/>
          <ac:spMkLst>
            <pc:docMk/>
            <pc:sldMk cId="3459269763" sldId="279"/>
            <ac:spMk id="7175" creationId="{C20CE451-818C-E63D-258B-234B6C543D34}"/>
          </ac:spMkLst>
        </pc:spChg>
        <pc:picChg chg="add mod ord">
          <ac:chgData name="McLaughlin, Joseph P." userId="84fc8314-c930-4dd3-bedc-340ab46a9fb0" providerId="ADAL" clId="{977B61D7-BD2E-4714-9BD1-D207846F2537}" dt="2025-02-10T19:41:06.940" v="2091" actId="26606"/>
          <ac:picMkLst>
            <pc:docMk/>
            <pc:sldMk cId="3459269763" sldId="279"/>
            <ac:picMk id="7170" creationId="{4D6E20AB-BA99-244B-26E9-95E3661D1AB6}"/>
          </ac:picMkLst>
        </pc:picChg>
      </pc:sldChg>
      <pc:sldChg chg="addSp delSp modSp new mod setBg">
        <pc:chgData name="McLaughlin, Joseph P." userId="84fc8314-c930-4dd3-bedc-340ab46a9fb0" providerId="ADAL" clId="{977B61D7-BD2E-4714-9BD1-D207846F2537}" dt="2025-02-10T22:17:04.222" v="3053" actId="403"/>
        <pc:sldMkLst>
          <pc:docMk/>
          <pc:sldMk cId="2425980634" sldId="280"/>
        </pc:sldMkLst>
        <pc:spChg chg="mod">
          <ac:chgData name="McLaughlin, Joseph P." userId="84fc8314-c930-4dd3-bedc-340ab46a9fb0" providerId="ADAL" clId="{977B61D7-BD2E-4714-9BD1-D207846F2537}" dt="2025-02-10T19:46:32.143" v="2399" actId="26606"/>
          <ac:spMkLst>
            <pc:docMk/>
            <pc:sldMk cId="2425980634" sldId="280"/>
            <ac:spMk id="2" creationId="{320AF286-8473-EC71-C8BF-40466E4C6E7D}"/>
          </ac:spMkLst>
        </pc:spChg>
        <pc:spChg chg="mod">
          <ac:chgData name="McLaughlin, Joseph P." userId="84fc8314-c930-4dd3-bedc-340ab46a9fb0" providerId="ADAL" clId="{977B61D7-BD2E-4714-9BD1-D207846F2537}" dt="2025-02-10T22:17:04.222" v="3053" actId="403"/>
          <ac:spMkLst>
            <pc:docMk/>
            <pc:sldMk cId="2425980634" sldId="280"/>
            <ac:spMk id="3" creationId="{C4BFDE97-AE8E-1BF7-DAC0-4394C721CE90}"/>
          </ac:spMkLst>
        </pc:spChg>
        <pc:spChg chg="add">
          <ac:chgData name="McLaughlin, Joseph P." userId="84fc8314-c930-4dd3-bedc-340ab46a9fb0" providerId="ADAL" clId="{977B61D7-BD2E-4714-9BD1-D207846F2537}" dt="2025-02-10T19:46:32.143" v="2399" actId="26606"/>
          <ac:spMkLst>
            <pc:docMk/>
            <pc:sldMk cId="2425980634" sldId="280"/>
            <ac:spMk id="8206" creationId="{BF8BE9A2-8956-141B-BFE6-C607C93D8ACA}"/>
          </ac:spMkLst>
        </pc:spChg>
        <pc:picChg chg="add mod ord">
          <ac:chgData name="McLaughlin, Joseph P." userId="84fc8314-c930-4dd3-bedc-340ab46a9fb0" providerId="ADAL" clId="{977B61D7-BD2E-4714-9BD1-D207846F2537}" dt="2025-02-10T19:46:32.143" v="2399" actId="26606"/>
          <ac:picMkLst>
            <pc:docMk/>
            <pc:sldMk cId="2425980634" sldId="280"/>
            <ac:picMk id="8194" creationId="{7808550A-728D-96DE-DFDB-3E830AC1A510}"/>
          </ac:picMkLst>
        </pc:picChg>
      </pc:sldChg>
      <pc:sldChg chg="addSp modSp new mod setBg">
        <pc:chgData name="McLaughlin, Joseph P." userId="84fc8314-c930-4dd3-bedc-340ab46a9fb0" providerId="ADAL" clId="{977B61D7-BD2E-4714-9BD1-D207846F2537}" dt="2025-02-10T19:55:43.011" v="2836" actId="403"/>
        <pc:sldMkLst>
          <pc:docMk/>
          <pc:sldMk cId="3033703491" sldId="281"/>
        </pc:sldMkLst>
        <pc:spChg chg="mod">
          <ac:chgData name="McLaughlin, Joseph P." userId="84fc8314-c930-4dd3-bedc-340ab46a9fb0" providerId="ADAL" clId="{977B61D7-BD2E-4714-9BD1-D207846F2537}" dt="2025-02-10T19:55:25.922" v="2828" actId="1076"/>
          <ac:spMkLst>
            <pc:docMk/>
            <pc:sldMk cId="3033703491" sldId="281"/>
            <ac:spMk id="2" creationId="{177F35D1-571E-E7C2-7A93-3E6319C671C6}"/>
          </ac:spMkLst>
        </pc:spChg>
        <pc:spChg chg="mod">
          <ac:chgData name="McLaughlin, Joseph P." userId="84fc8314-c930-4dd3-bedc-340ab46a9fb0" providerId="ADAL" clId="{977B61D7-BD2E-4714-9BD1-D207846F2537}" dt="2025-02-10T19:55:43.011" v="2836" actId="403"/>
          <ac:spMkLst>
            <pc:docMk/>
            <pc:sldMk cId="3033703491" sldId="281"/>
            <ac:spMk id="3" creationId="{6C5AFDEF-4C5F-3112-1442-FEF929802572}"/>
          </ac:spMkLst>
        </pc:spChg>
        <pc:spChg chg="add">
          <ac:chgData name="McLaughlin, Joseph P." userId="84fc8314-c930-4dd3-bedc-340ab46a9fb0" providerId="ADAL" clId="{977B61D7-BD2E-4714-9BD1-D207846F2537}" dt="2025-02-10T19:55:15.311" v="2826" actId="26606"/>
          <ac:spMkLst>
            <pc:docMk/>
            <pc:sldMk cId="3033703491" sldId="281"/>
            <ac:spMk id="9223" creationId="{5E8D3B17-7638-DFD3-18E4-8A6D611749CF}"/>
          </ac:spMkLst>
        </pc:spChg>
        <pc:picChg chg="add mod ord">
          <ac:chgData name="McLaughlin, Joseph P." userId="84fc8314-c930-4dd3-bedc-340ab46a9fb0" providerId="ADAL" clId="{977B61D7-BD2E-4714-9BD1-D207846F2537}" dt="2025-02-10T19:55:15.311" v="2826" actId="26606"/>
          <ac:picMkLst>
            <pc:docMk/>
            <pc:sldMk cId="3033703491" sldId="281"/>
            <ac:picMk id="9218" creationId="{23C2FD6A-E5F6-5930-1BFF-7BEE25C37F18}"/>
          </ac:picMkLst>
        </pc:picChg>
      </pc:sldChg>
      <pc:sldChg chg="addSp delSp modSp new mod setBg">
        <pc:chgData name="McLaughlin, Joseph P." userId="84fc8314-c930-4dd3-bedc-340ab46a9fb0" providerId="ADAL" clId="{977B61D7-BD2E-4714-9BD1-D207846F2537}" dt="2025-02-12T13:29:00.054" v="3465" actId="20577"/>
        <pc:sldMkLst>
          <pc:docMk/>
          <pc:sldMk cId="1397222328" sldId="282"/>
        </pc:sldMkLst>
        <pc:spChg chg="mod">
          <ac:chgData name="McLaughlin, Joseph P." userId="84fc8314-c930-4dd3-bedc-340ab46a9fb0" providerId="ADAL" clId="{977B61D7-BD2E-4714-9BD1-D207846F2537}" dt="2025-02-12T13:29:00.054" v="3465" actId="20577"/>
          <ac:spMkLst>
            <pc:docMk/>
            <pc:sldMk cId="1397222328" sldId="282"/>
            <ac:spMk id="2" creationId="{FEE5862F-C301-EB4D-12D1-7731B178C272}"/>
          </ac:spMkLst>
        </pc:spChg>
        <pc:spChg chg="mod">
          <ac:chgData name="McLaughlin, Joseph P." userId="84fc8314-c930-4dd3-bedc-340ab46a9fb0" providerId="ADAL" clId="{977B61D7-BD2E-4714-9BD1-D207846F2537}" dt="2025-02-10T22:15:30.338" v="3047" actId="403"/>
          <ac:spMkLst>
            <pc:docMk/>
            <pc:sldMk cId="1397222328" sldId="282"/>
            <ac:spMk id="3" creationId="{88BFFBCA-C542-91BE-1367-DC00CF7F168C}"/>
          </ac:spMkLst>
        </pc:spChg>
        <pc:spChg chg="add">
          <ac:chgData name="McLaughlin, Joseph P." userId="84fc8314-c930-4dd3-bedc-340ab46a9fb0" providerId="ADAL" clId="{977B61D7-BD2E-4714-9BD1-D207846F2537}" dt="2025-02-10T22:15:11.835" v="3041" actId="26606"/>
          <ac:spMkLst>
            <pc:docMk/>
            <pc:sldMk cId="1397222328" sldId="282"/>
            <ac:spMk id="10251" creationId="{92CC1E4F-F1F0-B945-BE50-C72A7103E8AC}"/>
          </ac:spMkLst>
        </pc:spChg>
        <pc:picChg chg="add mod ord">
          <ac:chgData name="McLaughlin, Joseph P." userId="84fc8314-c930-4dd3-bedc-340ab46a9fb0" providerId="ADAL" clId="{977B61D7-BD2E-4714-9BD1-D207846F2537}" dt="2025-02-10T22:15:11.835" v="3041" actId="26606"/>
          <ac:picMkLst>
            <pc:docMk/>
            <pc:sldMk cId="1397222328" sldId="282"/>
            <ac:picMk id="10244" creationId="{E7519879-B137-5AE2-6637-179F335C8723}"/>
          </ac:picMkLst>
        </pc:picChg>
      </pc:sldChg>
      <pc:sldChg chg="addSp modSp new mod setBg">
        <pc:chgData name="McLaughlin, Joseph P." userId="84fc8314-c930-4dd3-bedc-340ab46a9fb0" providerId="ADAL" clId="{977B61D7-BD2E-4714-9BD1-D207846F2537}" dt="2025-02-11T22:49:17.269" v="3282" actId="403"/>
        <pc:sldMkLst>
          <pc:docMk/>
          <pc:sldMk cId="3131150678" sldId="283"/>
        </pc:sldMkLst>
        <pc:spChg chg="mod">
          <ac:chgData name="McLaughlin, Joseph P." userId="84fc8314-c930-4dd3-bedc-340ab46a9fb0" providerId="ADAL" clId="{977B61D7-BD2E-4714-9BD1-D207846F2537}" dt="2025-02-11T22:48:38.783" v="3273" actId="14100"/>
          <ac:spMkLst>
            <pc:docMk/>
            <pc:sldMk cId="3131150678" sldId="283"/>
            <ac:spMk id="2" creationId="{4E59AE3B-A12E-EC55-E3EC-23A4B5307689}"/>
          </ac:spMkLst>
        </pc:spChg>
        <pc:spChg chg="mod">
          <ac:chgData name="McLaughlin, Joseph P." userId="84fc8314-c930-4dd3-bedc-340ab46a9fb0" providerId="ADAL" clId="{977B61D7-BD2E-4714-9BD1-D207846F2537}" dt="2025-02-11T22:49:17.269" v="3282" actId="403"/>
          <ac:spMkLst>
            <pc:docMk/>
            <pc:sldMk cId="3131150678" sldId="283"/>
            <ac:spMk id="3" creationId="{6552075C-A1A6-EAAA-51F4-0593635A0805}"/>
          </ac:spMkLst>
        </pc:spChg>
        <pc:spChg chg="add">
          <ac:chgData name="McLaughlin, Joseph P." userId="84fc8314-c930-4dd3-bedc-340ab46a9fb0" providerId="ADAL" clId="{977B61D7-BD2E-4714-9BD1-D207846F2537}" dt="2025-02-11T22:48:26.494" v="3271" actId="26606"/>
          <ac:spMkLst>
            <pc:docMk/>
            <pc:sldMk cId="3131150678" sldId="283"/>
            <ac:spMk id="1031" creationId="{8207B083-EAC0-A5BB-C369-C9589EC7F2F0}"/>
          </ac:spMkLst>
        </pc:spChg>
        <pc:picChg chg="add mod">
          <ac:chgData name="McLaughlin, Joseph P." userId="84fc8314-c930-4dd3-bedc-340ab46a9fb0" providerId="ADAL" clId="{977B61D7-BD2E-4714-9BD1-D207846F2537}" dt="2025-02-11T22:49:09.723" v="3279" actId="14100"/>
          <ac:picMkLst>
            <pc:docMk/>
            <pc:sldMk cId="3131150678" sldId="283"/>
            <ac:picMk id="1026" creationId="{551FE208-79CC-245E-643A-3D8491F323CC}"/>
          </ac:picMkLst>
        </pc:picChg>
      </pc:sldChg>
      <pc:sldChg chg="addSp delSp modSp new mod setBg">
        <pc:chgData name="McLaughlin, Joseph P." userId="84fc8314-c930-4dd3-bedc-340ab46a9fb0" providerId="ADAL" clId="{977B61D7-BD2E-4714-9BD1-D207846F2537}" dt="2025-02-11T23:00:38.524" v="3331" actId="403"/>
        <pc:sldMkLst>
          <pc:docMk/>
          <pc:sldMk cId="2157279459" sldId="284"/>
        </pc:sldMkLst>
        <pc:spChg chg="mod">
          <ac:chgData name="McLaughlin, Joseph P." userId="84fc8314-c930-4dd3-bedc-340ab46a9fb0" providerId="ADAL" clId="{977B61D7-BD2E-4714-9BD1-D207846F2537}" dt="2025-02-11T23:00:30.207" v="3329" actId="26606"/>
          <ac:spMkLst>
            <pc:docMk/>
            <pc:sldMk cId="2157279459" sldId="284"/>
            <ac:spMk id="2" creationId="{A63FD75A-CEB3-DB01-DD3F-89C10C5EF789}"/>
          </ac:spMkLst>
        </pc:spChg>
        <pc:spChg chg="add del mod">
          <ac:chgData name="McLaughlin, Joseph P." userId="84fc8314-c930-4dd3-bedc-340ab46a9fb0" providerId="ADAL" clId="{977B61D7-BD2E-4714-9BD1-D207846F2537}" dt="2025-02-11T23:00:38.524" v="3331" actId="403"/>
          <ac:spMkLst>
            <pc:docMk/>
            <pc:sldMk cId="2157279459" sldId="284"/>
            <ac:spMk id="3" creationId="{40D684CE-40F8-294F-35F7-45B72F207904}"/>
          </ac:spMkLst>
        </pc:spChg>
        <pc:spChg chg="add">
          <ac:chgData name="McLaughlin, Joseph P." userId="84fc8314-c930-4dd3-bedc-340ab46a9fb0" providerId="ADAL" clId="{977B61D7-BD2E-4714-9BD1-D207846F2537}" dt="2025-02-11T23:00:30.207" v="3329" actId="26606"/>
          <ac:spMkLst>
            <pc:docMk/>
            <pc:sldMk cId="2157279459" sldId="284"/>
            <ac:spMk id="2056" creationId="{5E8D3B17-7638-DFD3-18E4-8A6D611749CF}"/>
          </ac:spMkLst>
        </pc:spChg>
        <pc:picChg chg="add mod ord">
          <ac:chgData name="McLaughlin, Joseph P." userId="84fc8314-c930-4dd3-bedc-340ab46a9fb0" providerId="ADAL" clId="{977B61D7-BD2E-4714-9BD1-D207846F2537}" dt="2025-02-11T23:00:30.207" v="3329" actId="26606"/>
          <ac:picMkLst>
            <pc:docMk/>
            <pc:sldMk cId="2157279459" sldId="284"/>
            <ac:picMk id="2051" creationId="{E244F16F-47C3-7FE5-6191-F3CC5E89BF9F}"/>
          </ac:picMkLst>
        </pc:picChg>
      </pc:sldChg>
      <pc:sldChg chg="addSp modSp new mod setBg">
        <pc:chgData name="McLaughlin, Joseph P." userId="84fc8314-c930-4dd3-bedc-340ab46a9fb0" providerId="ADAL" clId="{977B61D7-BD2E-4714-9BD1-D207846F2537}" dt="2025-02-11T23:10:34.302" v="3350" actId="26606"/>
        <pc:sldMkLst>
          <pc:docMk/>
          <pc:sldMk cId="3824201529" sldId="285"/>
        </pc:sldMkLst>
        <pc:spChg chg="mod">
          <ac:chgData name="McLaughlin, Joseph P." userId="84fc8314-c930-4dd3-bedc-340ab46a9fb0" providerId="ADAL" clId="{977B61D7-BD2E-4714-9BD1-D207846F2537}" dt="2025-02-11T23:10:34.302" v="3350" actId="26606"/>
          <ac:spMkLst>
            <pc:docMk/>
            <pc:sldMk cId="3824201529" sldId="285"/>
            <ac:spMk id="2" creationId="{FD66ED74-A859-5AA0-BDA3-3EF7ACB44202}"/>
          </ac:spMkLst>
        </pc:spChg>
        <pc:spChg chg="mod">
          <ac:chgData name="McLaughlin, Joseph P." userId="84fc8314-c930-4dd3-bedc-340ab46a9fb0" providerId="ADAL" clId="{977B61D7-BD2E-4714-9BD1-D207846F2537}" dt="2025-02-11T23:10:34.302" v="3350" actId="26606"/>
          <ac:spMkLst>
            <pc:docMk/>
            <pc:sldMk cId="3824201529" sldId="285"/>
            <ac:spMk id="3" creationId="{2AAD250C-DD10-7A66-67B6-C2B29322BC4C}"/>
          </ac:spMkLst>
        </pc:spChg>
        <pc:spChg chg="add">
          <ac:chgData name="McLaughlin, Joseph P." userId="84fc8314-c930-4dd3-bedc-340ab46a9fb0" providerId="ADAL" clId="{977B61D7-BD2E-4714-9BD1-D207846F2537}" dt="2025-02-11T23:10:34.302" v="3350" actId="26606"/>
          <ac:spMkLst>
            <pc:docMk/>
            <pc:sldMk cId="3824201529" sldId="285"/>
            <ac:spMk id="4103" creationId="{BA2AFC67-0973-EC0D-F14E-710D701B20BD}"/>
          </ac:spMkLst>
        </pc:spChg>
        <pc:picChg chg="add mod ord">
          <ac:chgData name="McLaughlin, Joseph P." userId="84fc8314-c930-4dd3-bedc-340ab46a9fb0" providerId="ADAL" clId="{977B61D7-BD2E-4714-9BD1-D207846F2537}" dt="2025-02-11T23:10:34.302" v="3350" actId="26606"/>
          <ac:picMkLst>
            <pc:docMk/>
            <pc:sldMk cId="3824201529" sldId="285"/>
            <ac:picMk id="4098" creationId="{3B2F3851-5E91-422A-F7BC-4E6A701554C0}"/>
          </ac:picMkLst>
        </pc:picChg>
      </pc:sldChg>
      <pc:sldChg chg="addSp modSp new mod setBg">
        <pc:chgData name="McLaughlin, Joseph P." userId="84fc8314-c930-4dd3-bedc-340ab46a9fb0" providerId="ADAL" clId="{977B61D7-BD2E-4714-9BD1-D207846F2537}" dt="2025-02-11T23:05:54.329" v="3348" actId="26606"/>
        <pc:sldMkLst>
          <pc:docMk/>
          <pc:sldMk cId="1236183338" sldId="286"/>
        </pc:sldMkLst>
        <pc:spChg chg="mod">
          <ac:chgData name="McLaughlin, Joseph P." userId="84fc8314-c930-4dd3-bedc-340ab46a9fb0" providerId="ADAL" clId="{977B61D7-BD2E-4714-9BD1-D207846F2537}" dt="2025-02-11T23:05:54.329" v="3348" actId="26606"/>
          <ac:spMkLst>
            <pc:docMk/>
            <pc:sldMk cId="1236183338" sldId="286"/>
            <ac:spMk id="2" creationId="{E0B4F49E-3A57-EB1F-D4A3-A11ACE4A549D}"/>
          </ac:spMkLst>
        </pc:spChg>
        <pc:spChg chg="mod">
          <ac:chgData name="McLaughlin, Joseph P." userId="84fc8314-c930-4dd3-bedc-340ab46a9fb0" providerId="ADAL" clId="{977B61D7-BD2E-4714-9BD1-D207846F2537}" dt="2025-02-11T23:05:54.329" v="3348" actId="26606"/>
          <ac:spMkLst>
            <pc:docMk/>
            <pc:sldMk cId="1236183338" sldId="286"/>
            <ac:spMk id="3" creationId="{E5E47AD7-60DB-A1FF-F80E-0373904B8638}"/>
          </ac:spMkLst>
        </pc:spChg>
        <pc:spChg chg="add">
          <ac:chgData name="McLaughlin, Joseph P." userId="84fc8314-c930-4dd3-bedc-340ab46a9fb0" providerId="ADAL" clId="{977B61D7-BD2E-4714-9BD1-D207846F2537}" dt="2025-02-11T23:05:54.329" v="3348" actId="26606"/>
          <ac:spMkLst>
            <pc:docMk/>
            <pc:sldMk cId="1236183338" sldId="286"/>
            <ac:spMk id="3079" creationId="{5E8D3B17-7638-DFD3-18E4-8A6D611749CF}"/>
          </ac:spMkLst>
        </pc:spChg>
        <pc:picChg chg="add mod ord">
          <ac:chgData name="McLaughlin, Joseph P." userId="84fc8314-c930-4dd3-bedc-340ab46a9fb0" providerId="ADAL" clId="{977B61D7-BD2E-4714-9BD1-D207846F2537}" dt="2025-02-11T23:05:54.329" v="3348" actId="26606"/>
          <ac:picMkLst>
            <pc:docMk/>
            <pc:sldMk cId="1236183338" sldId="286"/>
            <ac:picMk id="3074" creationId="{81012E55-BBDC-0995-8004-85A0D55A2751}"/>
          </ac:picMkLst>
        </pc:picChg>
      </pc:sldChg>
      <pc:sldChg chg="addSp modSp new mod setBg">
        <pc:chgData name="McLaughlin, Joseph P." userId="84fc8314-c930-4dd3-bedc-340ab46a9fb0" providerId="ADAL" clId="{977B61D7-BD2E-4714-9BD1-D207846F2537}" dt="2025-02-11T23:15:40.187" v="3364" actId="14100"/>
        <pc:sldMkLst>
          <pc:docMk/>
          <pc:sldMk cId="2767567986" sldId="287"/>
        </pc:sldMkLst>
        <pc:spChg chg="mod">
          <ac:chgData name="McLaughlin, Joseph P." userId="84fc8314-c930-4dd3-bedc-340ab46a9fb0" providerId="ADAL" clId="{977B61D7-BD2E-4714-9BD1-D207846F2537}" dt="2025-02-11T23:15:18.838" v="3360" actId="1076"/>
          <ac:spMkLst>
            <pc:docMk/>
            <pc:sldMk cId="2767567986" sldId="287"/>
            <ac:spMk id="2" creationId="{2E27AE2E-ADBB-F78E-BF20-AB7E875C454D}"/>
          </ac:spMkLst>
        </pc:spChg>
        <pc:spChg chg="mod">
          <ac:chgData name="McLaughlin, Joseph P." userId="84fc8314-c930-4dd3-bedc-340ab46a9fb0" providerId="ADAL" clId="{977B61D7-BD2E-4714-9BD1-D207846F2537}" dt="2025-02-11T23:15:24.938" v="3363" actId="403"/>
          <ac:spMkLst>
            <pc:docMk/>
            <pc:sldMk cId="2767567986" sldId="287"/>
            <ac:spMk id="3" creationId="{FC5DEF43-55DE-9454-2620-6393D2DC7B0E}"/>
          </ac:spMkLst>
        </pc:spChg>
        <pc:spChg chg="add">
          <ac:chgData name="McLaughlin, Joseph P." userId="84fc8314-c930-4dd3-bedc-340ab46a9fb0" providerId="ADAL" clId="{977B61D7-BD2E-4714-9BD1-D207846F2537}" dt="2025-02-11T23:15:10.178" v="3359" actId="26606"/>
          <ac:spMkLst>
            <pc:docMk/>
            <pc:sldMk cId="2767567986" sldId="287"/>
            <ac:spMk id="5127" creationId="{CBB0869A-0BE5-B3E9-F73D-2F3691E4D932}"/>
          </ac:spMkLst>
        </pc:spChg>
        <pc:picChg chg="add mod">
          <ac:chgData name="McLaughlin, Joseph P." userId="84fc8314-c930-4dd3-bedc-340ab46a9fb0" providerId="ADAL" clId="{977B61D7-BD2E-4714-9BD1-D207846F2537}" dt="2025-02-11T23:15:40.187" v="3364" actId="14100"/>
          <ac:picMkLst>
            <pc:docMk/>
            <pc:sldMk cId="2767567986" sldId="287"/>
            <ac:picMk id="5122" creationId="{3637235D-A01A-4BC1-1F7F-2B1A04EAED1B}"/>
          </ac:picMkLst>
        </pc:picChg>
      </pc:sldChg>
      <pc:sldChg chg="addSp delSp modSp new mod setBg">
        <pc:chgData name="McLaughlin, Joseph P." userId="84fc8314-c930-4dd3-bedc-340ab46a9fb0" providerId="ADAL" clId="{977B61D7-BD2E-4714-9BD1-D207846F2537}" dt="2025-02-11T23:19:53.656" v="3439" actId="403"/>
        <pc:sldMkLst>
          <pc:docMk/>
          <pc:sldMk cId="743377733" sldId="288"/>
        </pc:sldMkLst>
        <pc:spChg chg="mod">
          <ac:chgData name="McLaughlin, Joseph P." userId="84fc8314-c930-4dd3-bedc-340ab46a9fb0" providerId="ADAL" clId="{977B61D7-BD2E-4714-9BD1-D207846F2537}" dt="2025-02-11T23:19:25.641" v="3401" actId="26606"/>
          <ac:spMkLst>
            <pc:docMk/>
            <pc:sldMk cId="743377733" sldId="288"/>
            <ac:spMk id="2" creationId="{5C984F34-2E5B-7BA9-5180-5C082E20F36E}"/>
          </ac:spMkLst>
        </pc:spChg>
        <pc:spChg chg="add del mod">
          <ac:chgData name="McLaughlin, Joseph P." userId="84fc8314-c930-4dd3-bedc-340ab46a9fb0" providerId="ADAL" clId="{977B61D7-BD2E-4714-9BD1-D207846F2537}" dt="2025-02-11T23:19:53.656" v="3439" actId="403"/>
          <ac:spMkLst>
            <pc:docMk/>
            <pc:sldMk cId="743377733" sldId="288"/>
            <ac:spMk id="3" creationId="{93FE1BF5-553C-C263-646B-0205B15B5E7C}"/>
          </ac:spMkLst>
        </pc:spChg>
        <pc:spChg chg="add">
          <ac:chgData name="McLaughlin, Joseph P." userId="84fc8314-c930-4dd3-bedc-340ab46a9fb0" providerId="ADAL" clId="{977B61D7-BD2E-4714-9BD1-D207846F2537}" dt="2025-02-11T23:19:25.641" v="3401" actId="26606"/>
          <ac:spMkLst>
            <pc:docMk/>
            <pc:sldMk cId="743377733" sldId="288"/>
            <ac:spMk id="6152" creationId="{CBB0869A-0BE5-B3E9-F73D-2F3691E4D932}"/>
          </ac:spMkLst>
        </pc:spChg>
        <pc:picChg chg="add mod">
          <ac:chgData name="McLaughlin, Joseph P." userId="84fc8314-c930-4dd3-bedc-340ab46a9fb0" providerId="ADAL" clId="{977B61D7-BD2E-4714-9BD1-D207846F2537}" dt="2025-02-11T23:19:25.641" v="3401" actId="26606"/>
          <ac:picMkLst>
            <pc:docMk/>
            <pc:sldMk cId="743377733" sldId="288"/>
            <ac:picMk id="6147" creationId="{13554530-F7A7-F177-A8ED-16E451B79DBC}"/>
          </ac:picMkLst>
        </pc:picChg>
      </pc:sldChg>
      <pc:sldChg chg="addSp modSp new mod setBg">
        <pc:chgData name="McLaughlin, Joseph P." userId="84fc8314-c930-4dd3-bedc-340ab46a9fb0" providerId="ADAL" clId="{977B61D7-BD2E-4714-9BD1-D207846F2537}" dt="2025-02-11T23:21:28.690" v="3455" actId="403"/>
        <pc:sldMkLst>
          <pc:docMk/>
          <pc:sldMk cId="193679064" sldId="289"/>
        </pc:sldMkLst>
        <pc:spChg chg="mod">
          <ac:chgData name="McLaughlin, Joseph P." userId="84fc8314-c930-4dd3-bedc-340ab46a9fb0" providerId="ADAL" clId="{977B61D7-BD2E-4714-9BD1-D207846F2537}" dt="2025-02-11T23:21:23.173" v="3454" actId="26606"/>
          <ac:spMkLst>
            <pc:docMk/>
            <pc:sldMk cId="193679064" sldId="289"/>
            <ac:spMk id="2" creationId="{0EF04C86-4C38-6C6C-ADA6-24CB5464F537}"/>
          </ac:spMkLst>
        </pc:spChg>
        <pc:spChg chg="mod">
          <ac:chgData name="McLaughlin, Joseph P." userId="84fc8314-c930-4dd3-bedc-340ab46a9fb0" providerId="ADAL" clId="{977B61D7-BD2E-4714-9BD1-D207846F2537}" dt="2025-02-11T23:21:28.690" v="3455" actId="403"/>
          <ac:spMkLst>
            <pc:docMk/>
            <pc:sldMk cId="193679064" sldId="289"/>
            <ac:spMk id="3" creationId="{730EB582-669D-3741-87B9-4C25A745EB31}"/>
          </ac:spMkLst>
        </pc:spChg>
        <pc:spChg chg="add">
          <ac:chgData name="McLaughlin, Joseph P." userId="84fc8314-c930-4dd3-bedc-340ab46a9fb0" providerId="ADAL" clId="{977B61D7-BD2E-4714-9BD1-D207846F2537}" dt="2025-02-11T23:21:23.173" v="3454" actId="26606"/>
          <ac:spMkLst>
            <pc:docMk/>
            <pc:sldMk cId="193679064" sldId="289"/>
            <ac:spMk id="7175" creationId="{92CC1E4F-F1F0-B945-BE50-C72A7103E8AC}"/>
          </ac:spMkLst>
        </pc:spChg>
        <pc:picChg chg="add mod ord">
          <ac:chgData name="McLaughlin, Joseph P." userId="84fc8314-c930-4dd3-bedc-340ab46a9fb0" providerId="ADAL" clId="{977B61D7-BD2E-4714-9BD1-D207846F2537}" dt="2025-02-11T23:21:23.173" v="3454" actId="26606"/>
          <ac:picMkLst>
            <pc:docMk/>
            <pc:sldMk cId="193679064" sldId="289"/>
            <ac:picMk id="7170" creationId="{1055FC09-5DF8-BDF8-1A7C-F7D1E271122E}"/>
          </ac:picMkLst>
        </pc:picChg>
      </pc:sldChg>
      <pc:sldChg chg="addSp delSp modSp new mod setBg">
        <pc:chgData name="McLaughlin, Joseph P." userId="84fc8314-c930-4dd3-bedc-340ab46a9fb0" providerId="ADAL" clId="{977B61D7-BD2E-4714-9BD1-D207846F2537}" dt="2025-02-17T18:03:58.535" v="3536" actId="26606"/>
        <pc:sldMkLst>
          <pc:docMk/>
          <pc:sldMk cId="2274445771" sldId="290"/>
        </pc:sldMkLst>
        <pc:spChg chg="mod">
          <ac:chgData name="McLaughlin, Joseph P." userId="84fc8314-c930-4dd3-bedc-340ab46a9fb0" providerId="ADAL" clId="{977B61D7-BD2E-4714-9BD1-D207846F2537}" dt="2025-02-17T18:03:58.535" v="3536" actId="26606"/>
          <ac:spMkLst>
            <pc:docMk/>
            <pc:sldMk cId="2274445771" sldId="290"/>
            <ac:spMk id="2" creationId="{341CE90D-F476-937F-8405-E5752A487160}"/>
          </ac:spMkLst>
        </pc:spChg>
        <pc:spChg chg="mod">
          <ac:chgData name="McLaughlin, Joseph P." userId="84fc8314-c930-4dd3-bedc-340ab46a9fb0" providerId="ADAL" clId="{977B61D7-BD2E-4714-9BD1-D207846F2537}" dt="2025-02-17T18:03:58.535" v="3536" actId="26606"/>
          <ac:spMkLst>
            <pc:docMk/>
            <pc:sldMk cId="2274445771" sldId="290"/>
            <ac:spMk id="3" creationId="{840CBCE2-9010-EF2B-4D60-F6F9B6D152C4}"/>
          </ac:spMkLst>
        </pc:spChg>
        <pc:spChg chg="add">
          <ac:chgData name="McLaughlin, Joseph P." userId="84fc8314-c930-4dd3-bedc-340ab46a9fb0" providerId="ADAL" clId="{977B61D7-BD2E-4714-9BD1-D207846F2537}" dt="2025-02-17T18:03:58.535" v="3536" actId="26606"/>
          <ac:spMkLst>
            <pc:docMk/>
            <pc:sldMk cId="2274445771" sldId="290"/>
            <ac:spMk id="1033" creationId="{C20CE451-818C-E63D-258B-234B6C543D34}"/>
          </ac:spMkLst>
        </pc:spChg>
        <pc:picChg chg="add mod ord">
          <ac:chgData name="McLaughlin, Joseph P." userId="84fc8314-c930-4dd3-bedc-340ab46a9fb0" providerId="ADAL" clId="{977B61D7-BD2E-4714-9BD1-D207846F2537}" dt="2025-02-17T18:03:58.535" v="3536" actId="26606"/>
          <ac:picMkLst>
            <pc:docMk/>
            <pc:sldMk cId="2274445771" sldId="290"/>
            <ac:picMk id="1026" creationId="{BAE9E5FB-6A18-DF94-67AB-6B915251623F}"/>
          </ac:picMkLst>
        </pc:picChg>
      </pc:sldChg>
      <pc:sldChg chg="addSp delSp modSp new mod setBg">
        <pc:chgData name="McLaughlin, Joseph P." userId="84fc8314-c930-4dd3-bedc-340ab46a9fb0" providerId="ADAL" clId="{977B61D7-BD2E-4714-9BD1-D207846F2537}" dt="2025-02-17T18:38:33.225" v="3582" actId="26606"/>
        <pc:sldMkLst>
          <pc:docMk/>
          <pc:sldMk cId="4007340718" sldId="291"/>
        </pc:sldMkLst>
        <pc:spChg chg="mod ord">
          <ac:chgData name="McLaughlin, Joseph P." userId="84fc8314-c930-4dd3-bedc-340ab46a9fb0" providerId="ADAL" clId="{977B61D7-BD2E-4714-9BD1-D207846F2537}" dt="2025-02-17T18:38:33.225" v="3582" actId="26606"/>
          <ac:spMkLst>
            <pc:docMk/>
            <pc:sldMk cId="4007340718" sldId="291"/>
            <ac:spMk id="2" creationId="{DC2D4E3F-2946-F8B6-F1EB-7569A68A44F0}"/>
          </ac:spMkLst>
        </pc:spChg>
        <pc:spChg chg="add">
          <ac:chgData name="McLaughlin, Joseph P." userId="84fc8314-c930-4dd3-bedc-340ab46a9fb0" providerId="ADAL" clId="{977B61D7-BD2E-4714-9BD1-D207846F2537}" dt="2025-02-17T18:38:33.225" v="3582" actId="26606"/>
          <ac:spMkLst>
            <pc:docMk/>
            <pc:sldMk cId="4007340718" sldId="291"/>
            <ac:spMk id="2059" creationId="{7F3E6F82-836B-858F-ADED-19E9A71A0081}"/>
          </ac:spMkLst>
        </pc:spChg>
        <pc:picChg chg="add mod ord">
          <ac:chgData name="McLaughlin, Joseph P." userId="84fc8314-c930-4dd3-bedc-340ab46a9fb0" providerId="ADAL" clId="{977B61D7-BD2E-4714-9BD1-D207846F2537}" dt="2025-02-17T18:38:33.225" v="3582" actId="26606"/>
          <ac:picMkLst>
            <pc:docMk/>
            <pc:sldMk cId="4007340718" sldId="291"/>
            <ac:picMk id="2050" creationId="{DF694E8B-051A-476B-47EC-DA53D498F613}"/>
          </ac:picMkLst>
        </pc:picChg>
        <pc:picChg chg="add mod">
          <ac:chgData name="McLaughlin, Joseph P." userId="84fc8314-c930-4dd3-bedc-340ab46a9fb0" providerId="ADAL" clId="{977B61D7-BD2E-4714-9BD1-D207846F2537}" dt="2025-02-17T18:38:33.225" v="3582" actId="26606"/>
          <ac:picMkLst>
            <pc:docMk/>
            <pc:sldMk cId="4007340718" sldId="291"/>
            <ac:picMk id="2054" creationId="{78C95C16-52AB-99D6-ED9E-5C29C3123CD5}"/>
          </ac:picMkLst>
        </pc:picChg>
      </pc:sldChg>
      <pc:sldChg chg="addSp modSp new mod setBg">
        <pc:chgData name="McLaughlin, Joseph P." userId="84fc8314-c930-4dd3-bedc-340ab46a9fb0" providerId="ADAL" clId="{977B61D7-BD2E-4714-9BD1-D207846F2537}" dt="2025-02-17T18:39:40.039" v="3587" actId="26606"/>
        <pc:sldMkLst>
          <pc:docMk/>
          <pc:sldMk cId="696466892" sldId="292"/>
        </pc:sldMkLst>
        <pc:spChg chg="add">
          <ac:chgData name="McLaughlin, Joseph P." userId="84fc8314-c930-4dd3-bedc-340ab46a9fb0" providerId="ADAL" clId="{977B61D7-BD2E-4714-9BD1-D207846F2537}" dt="2025-02-17T18:39:40.039" v="3587" actId="26606"/>
          <ac:spMkLst>
            <pc:docMk/>
            <pc:sldMk cId="696466892" sldId="292"/>
            <ac:spMk id="3079" creationId="{ACA57B90-B92C-2765-7DEE-ADAF6DEF919B}"/>
          </ac:spMkLst>
        </pc:spChg>
        <pc:picChg chg="add mod">
          <ac:chgData name="McLaughlin, Joseph P." userId="84fc8314-c930-4dd3-bedc-340ab46a9fb0" providerId="ADAL" clId="{977B61D7-BD2E-4714-9BD1-D207846F2537}" dt="2025-02-17T18:39:40.039" v="3587" actId="26606"/>
          <ac:picMkLst>
            <pc:docMk/>
            <pc:sldMk cId="696466892" sldId="292"/>
            <ac:picMk id="3074" creationId="{B05A5DF8-DA36-FDD6-BA3C-7A331248DA05}"/>
          </ac:picMkLst>
        </pc:picChg>
      </pc:sldChg>
      <pc:sldChg chg="new del">
        <pc:chgData name="McLaughlin, Joseph P." userId="84fc8314-c930-4dd3-bedc-340ab46a9fb0" providerId="ADAL" clId="{977B61D7-BD2E-4714-9BD1-D207846F2537}" dt="2025-02-17T18:38:53.926" v="3584" actId="680"/>
        <pc:sldMkLst>
          <pc:docMk/>
          <pc:sldMk cId="1410463650" sldId="292"/>
        </pc:sldMkLst>
      </pc:sldChg>
      <pc:sldChg chg="addSp delSp modSp new mod setBg">
        <pc:chgData name="McLaughlin, Joseph P." userId="84fc8314-c930-4dd3-bedc-340ab46a9fb0" providerId="ADAL" clId="{977B61D7-BD2E-4714-9BD1-D207846F2537}" dt="2025-02-17T18:45:05.665" v="3616" actId="26606"/>
        <pc:sldMkLst>
          <pc:docMk/>
          <pc:sldMk cId="2785632851" sldId="293"/>
        </pc:sldMkLst>
        <pc:spChg chg="add">
          <ac:chgData name="McLaughlin, Joseph P." userId="84fc8314-c930-4dd3-bedc-340ab46a9fb0" providerId="ADAL" clId="{977B61D7-BD2E-4714-9BD1-D207846F2537}" dt="2025-02-17T18:45:05.665" v="3616" actId="26606"/>
          <ac:spMkLst>
            <pc:docMk/>
            <pc:sldMk cId="2785632851" sldId="293"/>
            <ac:spMk id="4127" creationId="{280D3096-E106-FD85-BFC6-72357402FF48}"/>
          </ac:spMkLst>
        </pc:spChg>
        <pc:picChg chg="add mod">
          <ac:chgData name="McLaughlin, Joseph P." userId="84fc8314-c930-4dd3-bedc-340ab46a9fb0" providerId="ADAL" clId="{977B61D7-BD2E-4714-9BD1-D207846F2537}" dt="2025-02-17T18:45:05.665" v="3616" actId="26606"/>
          <ac:picMkLst>
            <pc:docMk/>
            <pc:sldMk cId="2785632851" sldId="293"/>
            <ac:picMk id="4122" creationId="{BEFEF553-2695-73F1-5E67-90497EE71101}"/>
          </ac:picMkLst>
        </pc:picChg>
      </pc:sldChg>
      <pc:sldChg chg="addSp delSp modSp new mod setBg">
        <pc:chgData name="McLaughlin, Joseph P." userId="84fc8314-c930-4dd3-bedc-340ab46a9fb0" providerId="ADAL" clId="{977B61D7-BD2E-4714-9BD1-D207846F2537}" dt="2025-02-17T18:52:38.298" v="3629" actId="26606"/>
        <pc:sldMkLst>
          <pc:docMk/>
          <pc:sldMk cId="3376263904" sldId="294"/>
        </pc:sldMkLst>
        <pc:spChg chg="add">
          <ac:chgData name="McLaughlin, Joseph P." userId="84fc8314-c930-4dd3-bedc-340ab46a9fb0" providerId="ADAL" clId="{977B61D7-BD2E-4714-9BD1-D207846F2537}" dt="2025-02-17T18:52:38.298" v="3629" actId="26606"/>
          <ac:spMkLst>
            <pc:docMk/>
            <pc:sldMk cId="3376263904" sldId="294"/>
            <ac:spMk id="5143" creationId="{4CD203B6-9D34-4C55-9CF4-916D7971400E}"/>
          </ac:spMkLst>
        </pc:spChg>
        <pc:picChg chg="add mod">
          <ac:chgData name="McLaughlin, Joseph P." userId="84fc8314-c930-4dd3-bedc-340ab46a9fb0" providerId="ADAL" clId="{977B61D7-BD2E-4714-9BD1-D207846F2537}" dt="2025-02-17T18:52:38.298" v="3629" actId="26606"/>
          <ac:picMkLst>
            <pc:docMk/>
            <pc:sldMk cId="3376263904" sldId="294"/>
            <ac:picMk id="5130" creationId="{B67C99AE-443A-A2E3-61D1-29C8DD7A9957}"/>
          </ac:picMkLst>
        </pc:picChg>
        <pc:picChg chg="add mod">
          <ac:chgData name="McLaughlin, Joseph P." userId="84fc8314-c930-4dd3-bedc-340ab46a9fb0" providerId="ADAL" clId="{977B61D7-BD2E-4714-9BD1-D207846F2537}" dt="2025-02-17T18:52:38.298" v="3629" actId="26606"/>
          <ac:picMkLst>
            <pc:docMk/>
            <pc:sldMk cId="3376263904" sldId="294"/>
            <ac:picMk id="5132" creationId="{00CC1BE2-8596-CF5A-8D9F-77BD5E1E5C27}"/>
          </ac:picMkLst>
        </pc:picChg>
        <pc:picChg chg="add mod ord">
          <ac:chgData name="McLaughlin, Joseph P." userId="84fc8314-c930-4dd3-bedc-340ab46a9fb0" providerId="ADAL" clId="{977B61D7-BD2E-4714-9BD1-D207846F2537}" dt="2025-02-17T18:52:38.298" v="3629" actId="26606"/>
          <ac:picMkLst>
            <pc:docMk/>
            <pc:sldMk cId="3376263904" sldId="294"/>
            <ac:picMk id="5134" creationId="{0F4D4029-ECBE-C0C4-A490-9535D1CCA7EB}"/>
          </ac:picMkLst>
        </pc:picChg>
        <pc:picChg chg="add mod ord">
          <ac:chgData name="McLaughlin, Joseph P." userId="84fc8314-c930-4dd3-bedc-340ab46a9fb0" providerId="ADAL" clId="{977B61D7-BD2E-4714-9BD1-D207846F2537}" dt="2025-02-17T18:52:38.298" v="3629" actId="26606"/>
          <ac:picMkLst>
            <pc:docMk/>
            <pc:sldMk cId="3376263904" sldId="294"/>
            <ac:picMk id="5136" creationId="{7B6D2C5A-FD9C-78DA-76B1-D0CF56096F63}"/>
          </ac:picMkLst>
        </pc:picChg>
        <pc:picChg chg="add mod">
          <ac:chgData name="McLaughlin, Joseph P." userId="84fc8314-c930-4dd3-bedc-340ab46a9fb0" providerId="ADAL" clId="{977B61D7-BD2E-4714-9BD1-D207846F2537}" dt="2025-02-17T18:52:38.298" v="3629" actId="26606"/>
          <ac:picMkLst>
            <pc:docMk/>
            <pc:sldMk cId="3376263904" sldId="294"/>
            <ac:picMk id="5138" creationId="{185EAF73-583F-0F8B-E8E9-0121252F89F6}"/>
          </ac:picMkLst>
        </pc:picChg>
      </pc:sldChg>
      <pc:sldChg chg="addSp new">
        <pc:chgData name="McLaughlin, Joseph P." userId="84fc8314-c930-4dd3-bedc-340ab46a9fb0" providerId="ADAL" clId="{977B61D7-BD2E-4714-9BD1-D207846F2537}" dt="2025-02-17T18:54:41.990" v="3631"/>
        <pc:sldMkLst>
          <pc:docMk/>
          <pc:sldMk cId="3354016762" sldId="295"/>
        </pc:sldMkLst>
        <pc:picChg chg="add">
          <ac:chgData name="McLaughlin, Joseph P." userId="84fc8314-c930-4dd3-bedc-340ab46a9fb0" providerId="ADAL" clId="{977B61D7-BD2E-4714-9BD1-D207846F2537}" dt="2025-02-17T18:54:41.990" v="3631"/>
          <ac:picMkLst>
            <pc:docMk/>
            <pc:sldMk cId="3354016762" sldId="295"/>
            <ac:picMk id="6146" creationId="{16606983-DF1E-F3C8-6A98-871C417E62D5}"/>
          </ac:picMkLst>
        </pc:picChg>
      </pc:sldChg>
      <pc:sldChg chg="addSp delSp modSp new mod setBg">
        <pc:chgData name="McLaughlin, Joseph P." userId="84fc8314-c930-4dd3-bedc-340ab46a9fb0" providerId="ADAL" clId="{977B61D7-BD2E-4714-9BD1-D207846F2537}" dt="2025-02-17T19:00:36.927" v="3638" actId="22"/>
        <pc:sldMkLst>
          <pc:docMk/>
          <pc:sldMk cId="3086584429" sldId="296"/>
        </pc:sldMkLst>
        <pc:picChg chg="add">
          <ac:chgData name="McLaughlin, Joseph P." userId="84fc8314-c930-4dd3-bedc-340ab46a9fb0" providerId="ADAL" clId="{977B61D7-BD2E-4714-9BD1-D207846F2537}" dt="2025-02-17T18:59:38.764" v="3636" actId="22"/>
          <ac:picMkLst>
            <pc:docMk/>
            <pc:sldMk cId="3086584429" sldId="296"/>
            <ac:picMk id="3" creationId="{CDCAC05F-EFDC-E7DB-46F4-620279CC2129}"/>
          </ac:picMkLst>
        </pc:picChg>
      </pc:sldChg>
      <pc:sldChg chg="addSp new mod">
        <pc:chgData name="McLaughlin, Joseph P." userId="84fc8314-c930-4dd3-bedc-340ab46a9fb0" providerId="ADAL" clId="{977B61D7-BD2E-4714-9BD1-D207846F2537}" dt="2025-02-17T19:00:39.826" v="3640" actId="22"/>
        <pc:sldMkLst>
          <pc:docMk/>
          <pc:sldMk cId="221346544" sldId="297"/>
        </pc:sldMkLst>
        <pc:picChg chg="add">
          <ac:chgData name="McLaughlin, Joseph P." userId="84fc8314-c930-4dd3-bedc-340ab46a9fb0" providerId="ADAL" clId="{977B61D7-BD2E-4714-9BD1-D207846F2537}" dt="2025-02-17T19:00:39.826" v="3640" actId="22"/>
          <ac:picMkLst>
            <pc:docMk/>
            <pc:sldMk cId="221346544" sldId="297"/>
            <ac:picMk id="3" creationId="{B9D74CBC-3319-829E-2BCB-84BCF6706DD9}"/>
          </ac:picMkLst>
        </pc:picChg>
      </pc:sldChg>
      <pc:sldChg chg="addSp modSp new mod setBg modNotesTx">
        <pc:chgData name="McLaughlin, Joseph P." userId="84fc8314-c930-4dd3-bedc-340ab46a9fb0" providerId="ADAL" clId="{977B61D7-BD2E-4714-9BD1-D207846F2537}" dt="2025-02-17T19:02:49.068" v="3658" actId="20577"/>
        <pc:sldMkLst>
          <pc:docMk/>
          <pc:sldMk cId="1189295549" sldId="298"/>
        </pc:sldMkLst>
        <pc:spChg chg="add">
          <ac:chgData name="McLaughlin, Joseph P." userId="84fc8314-c930-4dd3-bedc-340ab46a9fb0" providerId="ADAL" clId="{977B61D7-BD2E-4714-9BD1-D207846F2537}" dt="2025-02-17T19:02:23.001" v="3643" actId="26606"/>
          <ac:spMkLst>
            <pc:docMk/>
            <pc:sldMk cId="1189295549" sldId="298"/>
            <ac:spMk id="8199" creationId="{35D3817B-01DA-DCDA-FA18-49D6FF003762}"/>
          </ac:spMkLst>
        </pc:spChg>
        <pc:picChg chg="add mod">
          <ac:chgData name="McLaughlin, Joseph P." userId="84fc8314-c930-4dd3-bedc-340ab46a9fb0" providerId="ADAL" clId="{977B61D7-BD2E-4714-9BD1-D207846F2537}" dt="2025-02-17T19:02:23.001" v="3643" actId="26606"/>
          <ac:picMkLst>
            <pc:docMk/>
            <pc:sldMk cId="1189295549" sldId="298"/>
            <ac:picMk id="8194" creationId="{4C39431E-7FED-D427-D4A8-BBAEDF93889B}"/>
          </ac:picMkLst>
        </pc:picChg>
      </pc:sldChg>
      <pc:sldChg chg="addSp new mod">
        <pc:chgData name="McLaughlin, Joseph P." userId="84fc8314-c930-4dd3-bedc-340ab46a9fb0" providerId="ADAL" clId="{977B61D7-BD2E-4714-9BD1-D207846F2537}" dt="2025-02-17T19:05:58.116" v="3660" actId="22"/>
        <pc:sldMkLst>
          <pc:docMk/>
          <pc:sldMk cId="3794910918" sldId="299"/>
        </pc:sldMkLst>
        <pc:picChg chg="add">
          <ac:chgData name="McLaughlin, Joseph P." userId="84fc8314-c930-4dd3-bedc-340ab46a9fb0" providerId="ADAL" clId="{977B61D7-BD2E-4714-9BD1-D207846F2537}" dt="2025-02-17T19:05:58.116" v="3660" actId="22"/>
          <ac:picMkLst>
            <pc:docMk/>
            <pc:sldMk cId="3794910918" sldId="299"/>
            <ac:picMk id="3" creationId="{443DCDAC-1FC8-BE48-CEB4-0F1CDC1E5437}"/>
          </ac:picMkLst>
        </pc:picChg>
      </pc:sldChg>
      <pc:sldChg chg="addSp modSp new">
        <pc:chgData name="McLaughlin, Joseph P." userId="84fc8314-c930-4dd3-bedc-340ab46a9fb0" providerId="ADAL" clId="{977B61D7-BD2E-4714-9BD1-D207846F2537}" dt="2025-02-17T19:13:07.119" v="3665" actId="1076"/>
        <pc:sldMkLst>
          <pc:docMk/>
          <pc:sldMk cId="2748951182" sldId="300"/>
        </pc:sldMkLst>
        <pc:picChg chg="add mod">
          <ac:chgData name="McLaughlin, Joseph P." userId="84fc8314-c930-4dd3-bedc-340ab46a9fb0" providerId="ADAL" clId="{977B61D7-BD2E-4714-9BD1-D207846F2537}" dt="2025-02-17T19:13:07.119" v="3665" actId="1076"/>
          <ac:picMkLst>
            <pc:docMk/>
            <pc:sldMk cId="2748951182" sldId="300"/>
            <ac:picMk id="9218" creationId="{4883A5C4-DA85-2C8F-E870-B5827F6BB687}"/>
          </ac:picMkLst>
        </pc:picChg>
        <pc:picChg chg="add mod">
          <ac:chgData name="McLaughlin, Joseph P." userId="84fc8314-c930-4dd3-bedc-340ab46a9fb0" providerId="ADAL" clId="{977B61D7-BD2E-4714-9BD1-D207846F2537}" dt="2025-02-17T19:13:02.967" v="3664" actId="1076"/>
          <ac:picMkLst>
            <pc:docMk/>
            <pc:sldMk cId="2748951182" sldId="300"/>
            <ac:picMk id="9220" creationId="{71B0C6D0-01B9-A656-4FEE-A50D591B8477}"/>
          </ac:picMkLst>
        </pc:picChg>
      </pc:sldChg>
      <pc:sldChg chg="modSp new mod">
        <pc:chgData name="McLaughlin, Joseph P." userId="84fc8314-c930-4dd3-bedc-340ab46a9fb0" providerId="ADAL" clId="{977B61D7-BD2E-4714-9BD1-D207846F2537}" dt="2025-02-17T19:22:53.115" v="3706" actId="20577"/>
        <pc:sldMkLst>
          <pc:docMk/>
          <pc:sldMk cId="3231012103" sldId="301"/>
        </pc:sldMkLst>
        <pc:spChg chg="mod">
          <ac:chgData name="McLaughlin, Joseph P." userId="84fc8314-c930-4dd3-bedc-340ab46a9fb0" providerId="ADAL" clId="{977B61D7-BD2E-4714-9BD1-D207846F2537}" dt="2025-02-17T19:22:25.044" v="3686" actId="20577"/>
          <ac:spMkLst>
            <pc:docMk/>
            <pc:sldMk cId="3231012103" sldId="301"/>
            <ac:spMk id="2" creationId="{DB2886A1-A04E-21E3-8B99-6BD2BE1FE582}"/>
          </ac:spMkLst>
        </pc:spChg>
        <pc:spChg chg="mod">
          <ac:chgData name="McLaughlin, Joseph P." userId="84fc8314-c930-4dd3-bedc-340ab46a9fb0" providerId="ADAL" clId="{977B61D7-BD2E-4714-9BD1-D207846F2537}" dt="2025-02-17T19:22:53.115" v="3706" actId="20577"/>
          <ac:spMkLst>
            <pc:docMk/>
            <pc:sldMk cId="3231012103" sldId="301"/>
            <ac:spMk id="3" creationId="{6A82204A-60EA-5068-870B-9582962729E9}"/>
          </ac:spMkLst>
        </pc:spChg>
      </pc:sldChg>
      <pc:sldChg chg="new del">
        <pc:chgData name="McLaughlin, Joseph P." userId="84fc8314-c930-4dd3-bedc-340ab46a9fb0" providerId="ADAL" clId="{977B61D7-BD2E-4714-9BD1-D207846F2537}" dt="2025-02-17T19:22:10.205" v="3667" actId="680"/>
        <pc:sldMkLst>
          <pc:docMk/>
          <pc:sldMk cId="4013940729" sldId="301"/>
        </pc:sldMkLst>
      </pc:sldChg>
      <pc:sldChg chg="modSp new mod">
        <pc:chgData name="McLaughlin, Joseph P." userId="84fc8314-c930-4dd3-bedc-340ab46a9fb0" providerId="ADAL" clId="{977B61D7-BD2E-4714-9BD1-D207846F2537}" dt="2025-02-17T19:34:45.845" v="3720"/>
        <pc:sldMkLst>
          <pc:docMk/>
          <pc:sldMk cId="25648348" sldId="302"/>
        </pc:sldMkLst>
        <pc:spChg chg="mod">
          <ac:chgData name="McLaughlin, Joseph P." userId="84fc8314-c930-4dd3-bedc-340ab46a9fb0" providerId="ADAL" clId="{977B61D7-BD2E-4714-9BD1-D207846F2537}" dt="2025-02-17T19:34:43.575" v="3719" actId="20577"/>
          <ac:spMkLst>
            <pc:docMk/>
            <pc:sldMk cId="25648348" sldId="302"/>
            <ac:spMk id="2" creationId="{85D50BD8-0255-1011-01C4-ADC0F64F3F04}"/>
          </ac:spMkLst>
        </pc:spChg>
        <pc:spChg chg="mod">
          <ac:chgData name="McLaughlin, Joseph P." userId="84fc8314-c930-4dd3-bedc-340ab46a9fb0" providerId="ADAL" clId="{977B61D7-BD2E-4714-9BD1-D207846F2537}" dt="2025-02-17T19:34:45.845" v="3720"/>
          <ac:spMkLst>
            <pc:docMk/>
            <pc:sldMk cId="25648348" sldId="302"/>
            <ac:spMk id="3" creationId="{9E38F2DA-CDF3-689F-A8F0-853D27D8E224}"/>
          </ac:spMkLst>
        </pc:spChg>
      </pc:sldChg>
      <pc:sldChg chg="modSp new mod">
        <pc:chgData name="McLaughlin, Joseph P." userId="84fc8314-c930-4dd3-bedc-340ab46a9fb0" providerId="ADAL" clId="{977B61D7-BD2E-4714-9BD1-D207846F2537}" dt="2025-02-17T19:35:02.664" v="3733"/>
        <pc:sldMkLst>
          <pc:docMk/>
          <pc:sldMk cId="702030106" sldId="303"/>
        </pc:sldMkLst>
        <pc:spChg chg="mod">
          <ac:chgData name="McLaughlin, Joseph P." userId="84fc8314-c930-4dd3-bedc-340ab46a9fb0" providerId="ADAL" clId="{977B61D7-BD2E-4714-9BD1-D207846F2537}" dt="2025-02-17T19:35:00.864" v="3732" actId="20577"/>
          <ac:spMkLst>
            <pc:docMk/>
            <pc:sldMk cId="702030106" sldId="303"/>
            <ac:spMk id="2" creationId="{8CFFFF9F-11A1-2A62-8CBE-199F0099090A}"/>
          </ac:spMkLst>
        </pc:spChg>
        <pc:spChg chg="mod">
          <ac:chgData name="McLaughlin, Joseph P." userId="84fc8314-c930-4dd3-bedc-340ab46a9fb0" providerId="ADAL" clId="{977B61D7-BD2E-4714-9BD1-D207846F2537}" dt="2025-02-17T19:35:02.664" v="3733"/>
          <ac:spMkLst>
            <pc:docMk/>
            <pc:sldMk cId="702030106" sldId="303"/>
            <ac:spMk id="3" creationId="{E56C276C-2D58-E4EB-B0FE-66C588B8001C}"/>
          </ac:spMkLst>
        </pc:spChg>
      </pc:sldChg>
      <pc:sldChg chg="addSp modSp new mod setBg setClrOvrMap">
        <pc:chgData name="McLaughlin, Joseph P." userId="84fc8314-c930-4dd3-bedc-340ab46a9fb0" providerId="ADAL" clId="{977B61D7-BD2E-4714-9BD1-D207846F2537}" dt="2025-02-18T14:51:12.385" v="3744" actId="26606"/>
        <pc:sldMkLst>
          <pc:docMk/>
          <pc:sldMk cId="460456973" sldId="304"/>
        </pc:sldMkLst>
        <pc:spChg chg="mod">
          <ac:chgData name="McLaughlin, Joseph P." userId="84fc8314-c930-4dd3-bedc-340ab46a9fb0" providerId="ADAL" clId="{977B61D7-BD2E-4714-9BD1-D207846F2537}" dt="2025-02-18T14:51:12.385" v="3744" actId="26606"/>
          <ac:spMkLst>
            <pc:docMk/>
            <pc:sldMk cId="460456973" sldId="304"/>
            <ac:spMk id="2" creationId="{F34EC179-91F8-5622-9C65-9763568EE582}"/>
          </ac:spMkLst>
        </pc:spChg>
        <pc:spChg chg="mod">
          <ac:chgData name="McLaughlin, Joseph P." userId="84fc8314-c930-4dd3-bedc-340ab46a9fb0" providerId="ADAL" clId="{977B61D7-BD2E-4714-9BD1-D207846F2537}" dt="2025-02-18T14:51:12.385" v="3744" actId="26606"/>
          <ac:spMkLst>
            <pc:docMk/>
            <pc:sldMk cId="460456973" sldId="304"/>
            <ac:spMk id="3" creationId="{B48D161F-2F2C-F12A-18E8-CE50C3455C00}"/>
          </ac:spMkLst>
        </pc:spChg>
        <pc:spChg chg="add">
          <ac:chgData name="McLaughlin, Joseph P." userId="84fc8314-c930-4dd3-bedc-340ab46a9fb0" providerId="ADAL" clId="{977B61D7-BD2E-4714-9BD1-D207846F2537}" dt="2025-02-18T14:51:12.385" v="3744" actId="26606"/>
          <ac:spMkLst>
            <pc:docMk/>
            <pc:sldMk cId="460456973" sldId="304"/>
            <ac:spMk id="10247" creationId="{6E448DB1-4196-18A6-15DA-C72635C1B11E}"/>
          </ac:spMkLst>
        </pc:spChg>
        <pc:spChg chg="add">
          <ac:chgData name="McLaughlin, Joseph P." userId="84fc8314-c930-4dd3-bedc-340ab46a9fb0" providerId="ADAL" clId="{977B61D7-BD2E-4714-9BD1-D207846F2537}" dt="2025-02-18T14:51:12.385" v="3744" actId="26606"/>
          <ac:spMkLst>
            <pc:docMk/>
            <pc:sldMk cId="460456973" sldId="304"/>
            <ac:spMk id="10249" creationId="{76A10D8F-D463-70E5-239B-17AD65EF433D}"/>
          </ac:spMkLst>
        </pc:spChg>
        <pc:picChg chg="add mod ord">
          <ac:chgData name="McLaughlin, Joseph P." userId="84fc8314-c930-4dd3-bedc-340ab46a9fb0" providerId="ADAL" clId="{977B61D7-BD2E-4714-9BD1-D207846F2537}" dt="2025-02-18T14:51:12.385" v="3744" actId="26606"/>
          <ac:picMkLst>
            <pc:docMk/>
            <pc:sldMk cId="460456973" sldId="304"/>
            <ac:picMk id="10242" creationId="{45D3AA40-0522-5DC0-112C-7285F8D17B54}"/>
          </ac:picMkLst>
        </pc:picChg>
      </pc:sldChg>
      <pc:sldChg chg="addSp modSp new mod setBg">
        <pc:chgData name="McLaughlin, Joseph P." userId="84fc8314-c930-4dd3-bedc-340ab46a9fb0" providerId="ADAL" clId="{977B61D7-BD2E-4714-9BD1-D207846F2537}" dt="2025-02-18T14:54:39.049" v="3809" actId="403"/>
        <pc:sldMkLst>
          <pc:docMk/>
          <pc:sldMk cId="402828594" sldId="305"/>
        </pc:sldMkLst>
        <pc:spChg chg="mod">
          <ac:chgData name="McLaughlin, Joseph P." userId="84fc8314-c930-4dd3-bedc-340ab46a9fb0" providerId="ADAL" clId="{977B61D7-BD2E-4714-9BD1-D207846F2537}" dt="2025-02-18T14:54:29.175" v="3805" actId="1076"/>
          <ac:spMkLst>
            <pc:docMk/>
            <pc:sldMk cId="402828594" sldId="305"/>
            <ac:spMk id="2" creationId="{CC21DC55-DD7D-6C52-A937-C5345386E016}"/>
          </ac:spMkLst>
        </pc:spChg>
        <pc:spChg chg="mod">
          <ac:chgData name="McLaughlin, Joseph P." userId="84fc8314-c930-4dd3-bedc-340ab46a9fb0" providerId="ADAL" clId="{977B61D7-BD2E-4714-9BD1-D207846F2537}" dt="2025-02-18T14:54:39.049" v="3809" actId="403"/>
          <ac:spMkLst>
            <pc:docMk/>
            <pc:sldMk cId="402828594" sldId="305"/>
            <ac:spMk id="3" creationId="{4FC1689B-C5E0-C2AB-13B4-436B41FFBBF0}"/>
          </ac:spMkLst>
        </pc:spChg>
        <pc:spChg chg="add">
          <ac:chgData name="McLaughlin, Joseph P." userId="84fc8314-c930-4dd3-bedc-340ab46a9fb0" providerId="ADAL" clId="{977B61D7-BD2E-4714-9BD1-D207846F2537}" dt="2025-02-18T14:54:22.803" v="3804" actId="26606"/>
          <ac:spMkLst>
            <pc:docMk/>
            <pc:sldMk cId="402828594" sldId="305"/>
            <ac:spMk id="12295" creationId="{C20CE451-818C-E63D-258B-234B6C543D34}"/>
          </ac:spMkLst>
        </pc:spChg>
        <pc:picChg chg="add mod ord">
          <ac:chgData name="McLaughlin, Joseph P." userId="84fc8314-c930-4dd3-bedc-340ab46a9fb0" providerId="ADAL" clId="{977B61D7-BD2E-4714-9BD1-D207846F2537}" dt="2025-02-18T14:54:22.803" v="3804" actId="26606"/>
          <ac:picMkLst>
            <pc:docMk/>
            <pc:sldMk cId="402828594" sldId="305"/>
            <ac:picMk id="12290" creationId="{871CBCDA-FB78-02D7-0AEA-D5264BB499D3}"/>
          </ac:picMkLst>
        </pc:picChg>
      </pc:sldChg>
      <pc:sldChg chg="addSp new">
        <pc:chgData name="McLaughlin, Joseph P." userId="84fc8314-c930-4dd3-bedc-340ab46a9fb0" providerId="ADAL" clId="{977B61D7-BD2E-4714-9BD1-D207846F2537}" dt="2025-02-18T14:53:56.750" v="3802"/>
        <pc:sldMkLst>
          <pc:docMk/>
          <pc:sldMk cId="954299633" sldId="306"/>
        </pc:sldMkLst>
        <pc:picChg chg="add">
          <ac:chgData name="McLaughlin, Joseph P." userId="84fc8314-c930-4dd3-bedc-340ab46a9fb0" providerId="ADAL" clId="{977B61D7-BD2E-4714-9BD1-D207846F2537}" dt="2025-02-18T14:53:56.750" v="3802"/>
          <ac:picMkLst>
            <pc:docMk/>
            <pc:sldMk cId="954299633" sldId="306"/>
            <ac:picMk id="11266" creationId="{FD26782E-C68D-C5DF-4986-0076E9927634}"/>
          </ac:picMkLst>
        </pc:picChg>
      </pc:sldChg>
      <pc:sldChg chg="modSp new mod">
        <pc:chgData name="McLaughlin, Joseph P." userId="84fc8314-c930-4dd3-bedc-340ab46a9fb0" providerId="ADAL" clId="{977B61D7-BD2E-4714-9BD1-D207846F2537}" dt="2025-02-18T14:56:00.296" v="3840" actId="20577"/>
        <pc:sldMkLst>
          <pc:docMk/>
          <pc:sldMk cId="1828651698" sldId="307"/>
        </pc:sldMkLst>
        <pc:spChg chg="mod">
          <ac:chgData name="McLaughlin, Joseph P." userId="84fc8314-c930-4dd3-bedc-340ab46a9fb0" providerId="ADAL" clId="{977B61D7-BD2E-4714-9BD1-D207846F2537}" dt="2025-02-18T14:56:00.296" v="3840" actId="20577"/>
          <ac:spMkLst>
            <pc:docMk/>
            <pc:sldMk cId="1828651698" sldId="307"/>
            <ac:spMk id="2" creationId="{C15803F4-90B4-C60F-9A93-3067A4499213}"/>
          </ac:spMkLst>
        </pc:spChg>
        <pc:spChg chg="mod">
          <ac:chgData name="McLaughlin, Joseph P." userId="84fc8314-c930-4dd3-bedc-340ab46a9fb0" providerId="ADAL" clId="{977B61D7-BD2E-4714-9BD1-D207846F2537}" dt="2025-02-18T14:55:50.785" v="3816" actId="20577"/>
          <ac:spMkLst>
            <pc:docMk/>
            <pc:sldMk cId="1828651698" sldId="307"/>
            <ac:spMk id="3" creationId="{6396F8F0-5514-2090-7CD5-BFC260462D67}"/>
          </ac:spMkLst>
        </pc:spChg>
      </pc:sldChg>
      <pc:sldChg chg="new del">
        <pc:chgData name="McLaughlin, Joseph P." userId="84fc8314-c930-4dd3-bedc-340ab46a9fb0" providerId="ADAL" clId="{977B61D7-BD2E-4714-9BD1-D207846F2537}" dt="2025-02-18T14:54:49.896" v="3811" actId="680"/>
        <pc:sldMkLst>
          <pc:docMk/>
          <pc:sldMk cId="4147351890" sldId="307"/>
        </pc:sldMkLst>
      </pc:sldChg>
      <pc:sldChg chg="addSp new">
        <pc:chgData name="McLaughlin, Joseph P." userId="84fc8314-c930-4dd3-bedc-340ab46a9fb0" providerId="ADAL" clId="{977B61D7-BD2E-4714-9BD1-D207846F2537}" dt="2025-02-18T14:56:42.580" v="3842"/>
        <pc:sldMkLst>
          <pc:docMk/>
          <pc:sldMk cId="3906448150" sldId="308"/>
        </pc:sldMkLst>
        <pc:picChg chg="add">
          <ac:chgData name="McLaughlin, Joseph P." userId="84fc8314-c930-4dd3-bedc-340ab46a9fb0" providerId="ADAL" clId="{977B61D7-BD2E-4714-9BD1-D207846F2537}" dt="2025-02-18T14:56:42.580" v="3842"/>
          <ac:picMkLst>
            <pc:docMk/>
            <pc:sldMk cId="3906448150" sldId="308"/>
            <ac:picMk id="13314" creationId="{46746429-5800-0006-A853-74CF44248599}"/>
          </ac:picMkLst>
        </pc:picChg>
      </pc:sldChg>
      <pc:sldChg chg="addSp modSp new mod setBg">
        <pc:chgData name="McLaughlin, Joseph P." userId="84fc8314-c930-4dd3-bedc-340ab46a9fb0" providerId="ADAL" clId="{977B61D7-BD2E-4714-9BD1-D207846F2537}" dt="2025-02-18T15:00:33.210" v="3851" actId="26606"/>
        <pc:sldMkLst>
          <pc:docMk/>
          <pc:sldMk cId="3325151296" sldId="309"/>
        </pc:sldMkLst>
        <pc:spChg chg="mod">
          <ac:chgData name="McLaughlin, Joseph P." userId="84fc8314-c930-4dd3-bedc-340ab46a9fb0" providerId="ADAL" clId="{977B61D7-BD2E-4714-9BD1-D207846F2537}" dt="2025-02-18T15:00:33.210" v="3851" actId="26606"/>
          <ac:spMkLst>
            <pc:docMk/>
            <pc:sldMk cId="3325151296" sldId="309"/>
            <ac:spMk id="2" creationId="{88015153-5685-17BB-75BC-FAB8422855C5}"/>
          </ac:spMkLst>
        </pc:spChg>
        <pc:spChg chg="mod">
          <ac:chgData name="McLaughlin, Joseph P." userId="84fc8314-c930-4dd3-bedc-340ab46a9fb0" providerId="ADAL" clId="{977B61D7-BD2E-4714-9BD1-D207846F2537}" dt="2025-02-18T15:00:33.210" v="3851" actId="26606"/>
          <ac:spMkLst>
            <pc:docMk/>
            <pc:sldMk cId="3325151296" sldId="309"/>
            <ac:spMk id="3" creationId="{C5385026-C33C-E6CF-9C7E-058DA551D137}"/>
          </ac:spMkLst>
        </pc:spChg>
        <pc:spChg chg="add">
          <ac:chgData name="McLaughlin, Joseph P." userId="84fc8314-c930-4dd3-bedc-340ab46a9fb0" providerId="ADAL" clId="{977B61D7-BD2E-4714-9BD1-D207846F2537}" dt="2025-02-18T15:00:33.210" v="3851" actId="26606"/>
          <ac:spMkLst>
            <pc:docMk/>
            <pc:sldMk cId="3325151296" sldId="309"/>
            <ac:spMk id="14343" creationId="{CBB0869A-0BE5-B3E9-F73D-2F3691E4D932}"/>
          </ac:spMkLst>
        </pc:spChg>
        <pc:picChg chg="add mod">
          <ac:chgData name="McLaughlin, Joseph P." userId="84fc8314-c930-4dd3-bedc-340ab46a9fb0" providerId="ADAL" clId="{977B61D7-BD2E-4714-9BD1-D207846F2537}" dt="2025-02-18T15:00:33.210" v="3851" actId="26606"/>
          <ac:picMkLst>
            <pc:docMk/>
            <pc:sldMk cId="3325151296" sldId="309"/>
            <ac:picMk id="14338" creationId="{69334031-4A72-0A52-1FF9-C058538E1879}"/>
          </ac:picMkLst>
        </pc:picChg>
      </pc:sldChg>
      <pc:sldChg chg="addSp modSp new mod setBg">
        <pc:chgData name="McLaughlin, Joseph P." userId="84fc8314-c930-4dd3-bedc-340ab46a9fb0" providerId="ADAL" clId="{977B61D7-BD2E-4714-9BD1-D207846F2537}" dt="2025-02-18T15:05:19.187" v="3872" actId="403"/>
        <pc:sldMkLst>
          <pc:docMk/>
          <pc:sldMk cId="3709751292" sldId="310"/>
        </pc:sldMkLst>
        <pc:spChg chg="mod">
          <ac:chgData name="McLaughlin, Joseph P." userId="84fc8314-c930-4dd3-bedc-340ab46a9fb0" providerId="ADAL" clId="{977B61D7-BD2E-4714-9BD1-D207846F2537}" dt="2025-02-18T15:05:12.316" v="3868" actId="14100"/>
          <ac:spMkLst>
            <pc:docMk/>
            <pc:sldMk cId="3709751292" sldId="310"/>
            <ac:spMk id="2" creationId="{30ED285F-3D0E-B4E0-220D-1A715D687E5C}"/>
          </ac:spMkLst>
        </pc:spChg>
        <pc:spChg chg="mod">
          <ac:chgData name="McLaughlin, Joseph P." userId="84fc8314-c930-4dd3-bedc-340ab46a9fb0" providerId="ADAL" clId="{977B61D7-BD2E-4714-9BD1-D207846F2537}" dt="2025-02-18T15:05:19.187" v="3872" actId="403"/>
          <ac:spMkLst>
            <pc:docMk/>
            <pc:sldMk cId="3709751292" sldId="310"/>
            <ac:spMk id="3" creationId="{06F45074-4405-72EA-9834-7CA7CF0A8D4B}"/>
          </ac:spMkLst>
        </pc:spChg>
        <pc:spChg chg="add">
          <ac:chgData name="McLaughlin, Joseph P." userId="84fc8314-c930-4dd3-bedc-340ab46a9fb0" providerId="ADAL" clId="{977B61D7-BD2E-4714-9BD1-D207846F2537}" dt="2025-02-18T15:05:08.603" v="3867" actId="26606"/>
          <ac:spMkLst>
            <pc:docMk/>
            <pc:sldMk cId="3709751292" sldId="310"/>
            <ac:spMk id="15367" creationId="{340A7190-01C3-EB5F-290B-2565AB617987}"/>
          </ac:spMkLst>
        </pc:spChg>
        <pc:picChg chg="add mod">
          <ac:chgData name="McLaughlin, Joseph P." userId="84fc8314-c930-4dd3-bedc-340ab46a9fb0" providerId="ADAL" clId="{977B61D7-BD2E-4714-9BD1-D207846F2537}" dt="2025-02-18T15:05:08.603" v="3867" actId="26606"/>
          <ac:picMkLst>
            <pc:docMk/>
            <pc:sldMk cId="3709751292" sldId="310"/>
            <ac:picMk id="15362" creationId="{FCDB43EB-9A77-70D5-3420-3F683DDE9662}"/>
          </ac:picMkLst>
        </pc:picChg>
      </pc:sldChg>
      <pc:sldChg chg="addSp modSp new add del mod setBg">
        <pc:chgData name="McLaughlin, Joseph P." userId="84fc8314-c930-4dd3-bedc-340ab46a9fb0" providerId="ADAL" clId="{977B61D7-BD2E-4714-9BD1-D207846F2537}" dt="2025-02-18T15:07:11.454" v="3895" actId="26606"/>
        <pc:sldMkLst>
          <pc:docMk/>
          <pc:sldMk cId="1367434406" sldId="311"/>
        </pc:sldMkLst>
        <pc:spChg chg="mod">
          <ac:chgData name="McLaughlin, Joseph P." userId="84fc8314-c930-4dd3-bedc-340ab46a9fb0" providerId="ADAL" clId="{977B61D7-BD2E-4714-9BD1-D207846F2537}" dt="2025-02-18T15:07:11.454" v="3895" actId="26606"/>
          <ac:spMkLst>
            <pc:docMk/>
            <pc:sldMk cId="1367434406" sldId="311"/>
            <ac:spMk id="2" creationId="{0031B1E3-4C4B-4F50-6989-75A7AC5E41FD}"/>
          </ac:spMkLst>
        </pc:spChg>
        <pc:spChg chg="mod">
          <ac:chgData name="McLaughlin, Joseph P." userId="84fc8314-c930-4dd3-bedc-340ab46a9fb0" providerId="ADAL" clId="{977B61D7-BD2E-4714-9BD1-D207846F2537}" dt="2025-02-18T15:07:11.454" v="3895" actId="26606"/>
          <ac:spMkLst>
            <pc:docMk/>
            <pc:sldMk cId="1367434406" sldId="311"/>
            <ac:spMk id="3" creationId="{4B46872A-64A1-5D2B-020D-0C147206F8EB}"/>
          </ac:spMkLst>
        </pc:spChg>
        <pc:spChg chg="add">
          <ac:chgData name="McLaughlin, Joseph P." userId="84fc8314-c930-4dd3-bedc-340ab46a9fb0" providerId="ADAL" clId="{977B61D7-BD2E-4714-9BD1-D207846F2537}" dt="2025-02-18T15:07:11.454" v="3895" actId="26606"/>
          <ac:spMkLst>
            <pc:docMk/>
            <pc:sldMk cId="1367434406" sldId="311"/>
            <ac:spMk id="16391" creationId="{C20CE451-818C-E63D-258B-234B6C543D34}"/>
          </ac:spMkLst>
        </pc:spChg>
        <pc:picChg chg="add mod ord">
          <ac:chgData name="McLaughlin, Joseph P." userId="84fc8314-c930-4dd3-bedc-340ab46a9fb0" providerId="ADAL" clId="{977B61D7-BD2E-4714-9BD1-D207846F2537}" dt="2025-02-18T15:07:11.454" v="3895" actId="26606"/>
          <ac:picMkLst>
            <pc:docMk/>
            <pc:sldMk cId="1367434406" sldId="311"/>
            <ac:picMk id="16386" creationId="{DE9FCE86-EB7D-82DA-033B-B521D8DDE520}"/>
          </ac:picMkLst>
        </pc:picChg>
      </pc:sldChg>
      <pc:sldChg chg="addSp modSp new mod setBg setClrOvrMap">
        <pc:chgData name="McLaughlin, Joseph P." userId="84fc8314-c930-4dd3-bedc-340ab46a9fb0" providerId="ADAL" clId="{977B61D7-BD2E-4714-9BD1-D207846F2537}" dt="2025-02-23T16:51:19.700" v="3984" actId="14100"/>
        <pc:sldMkLst>
          <pc:docMk/>
          <pc:sldMk cId="1537900479" sldId="312"/>
        </pc:sldMkLst>
        <pc:spChg chg="mod">
          <ac:chgData name="McLaughlin, Joseph P." userId="84fc8314-c930-4dd3-bedc-340ab46a9fb0" providerId="ADAL" clId="{977B61D7-BD2E-4714-9BD1-D207846F2537}" dt="2025-02-23T16:50:48.382" v="3976" actId="26606"/>
          <ac:spMkLst>
            <pc:docMk/>
            <pc:sldMk cId="1537900479" sldId="312"/>
            <ac:spMk id="2" creationId="{F11D476F-B7CA-A1DF-CC61-88A485ABEBD0}"/>
          </ac:spMkLst>
        </pc:spChg>
        <pc:spChg chg="mod">
          <ac:chgData name="McLaughlin, Joseph P." userId="84fc8314-c930-4dd3-bedc-340ab46a9fb0" providerId="ADAL" clId="{977B61D7-BD2E-4714-9BD1-D207846F2537}" dt="2025-02-23T16:51:19.700" v="3984" actId="14100"/>
          <ac:spMkLst>
            <pc:docMk/>
            <pc:sldMk cId="1537900479" sldId="312"/>
            <ac:spMk id="3" creationId="{82D66FB8-023A-34C2-87C2-1190C48417DA}"/>
          </ac:spMkLst>
        </pc:spChg>
        <pc:spChg chg="add">
          <ac:chgData name="McLaughlin, Joseph P." userId="84fc8314-c930-4dd3-bedc-340ab46a9fb0" providerId="ADAL" clId="{977B61D7-BD2E-4714-9BD1-D207846F2537}" dt="2025-02-23T16:50:48.382" v="3976" actId="26606"/>
          <ac:spMkLst>
            <pc:docMk/>
            <pc:sldMk cId="1537900479" sldId="312"/>
            <ac:spMk id="1031" creationId="{ED587E41-605C-A8E4-8BA5-0E0B3797C9AA}"/>
          </ac:spMkLst>
        </pc:spChg>
        <pc:spChg chg="add">
          <ac:chgData name="McLaughlin, Joseph P." userId="84fc8314-c930-4dd3-bedc-340ab46a9fb0" providerId="ADAL" clId="{977B61D7-BD2E-4714-9BD1-D207846F2537}" dt="2025-02-23T16:50:48.382" v="3976" actId="26606"/>
          <ac:spMkLst>
            <pc:docMk/>
            <pc:sldMk cId="1537900479" sldId="312"/>
            <ac:spMk id="1033" creationId="{EBD48A03-0DF9-3063-CB15-1BC2AEC79F1C}"/>
          </ac:spMkLst>
        </pc:spChg>
        <pc:picChg chg="add mod ord">
          <ac:chgData name="McLaughlin, Joseph P." userId="84fc8314-c930-4dd3-bedc-340ab46a9fb0" providerId="ADAL" clId="{977B61D7-BD2E-4714-9BD1-D207846F2537}" dt="2025-02-23T16:50:48.382" v="3976" actId="26606"/>
          <ac:picMkLst>
            <pc:docMk/>
            <pc:sldMk cId="1537900479" sldId="312"/>
            <ac:picMk id="1026" creationId="{79D3A2AB-6298-169B-348D-67D8C466C033}"/>
          </ac:picMkLst>
        </pc:picChg>
      </pc:sldChg>
      <pc:sldChg chg="addSp delSp modSp new mod setBg modNotesTx">
        <pc:chgData name="McLaughlin, Joseph P." userId="84fc8314-c930-4dd3-bedc-340ab46a9fb0" providerId="ADAL" clId="{977B61D7-BD2E-4714-9BD1-D207846F2537}" dt="2025-02-23T17:09:45.261" v="4050" actId="20577"/>
        <pc:sldMkLst>
          <pc:docMk/>
          <pc:sldMk cId="1945650926" sldId="313"/>
        </pc:sldMkLst>
        <pc:spChg chg="mod">
          <ac:chgData name="McLaughlin, Joseph P." userId="84fc8314-c930-4dd3-bedc-340ab46a9fb0" providerId="ADAL" clId="{977B61D7-BD2E-4714-9BD1-D207846F2537}" dt="2025-02-23T17:06:38.504" v="3996" actId="26606"/>
          <ac:spMkLst>
            <pc:docMk/>
            <pc:sldMk cId="1945650926" sldId="313"/>
            <ac:spMk id="2" creationId="{98519E99-365A-BD30-524D-6261FC844A0F}"/>
          </ac:spMkLst>
        </pc:spChg>
        <pc:spChg chg="add del mod">
          <ac:chgData name="McLaughlin, Joseph P." userId="84fc8314-c930-4dd3-bedc-340ab46a9fb0" providerId="ADAL" clId="{977B61D7-BD2E-4714-9BD1-D207846F2537}" dt="2025-02-23T17:06:49.522" v="3999" actId="403"/>
          <ac:spMkLst>
            <pc:docMk/>
            <pc:sldMk cId="1945650926" sldId="313"/>
            <ac:spMk id="3" creationId="{45F28CE8-5A11-EF96-BB0E-3516C6626CA0}"/>
          </ac:spMkLst>
        </pc:spChg>
        <pc:spChg chg="add mod">
          <ac:chgData name="McLaughlin, Joseph P." userId="84fc8314-c930-4dd3-bedc-340ab46a9fb0" providerId="ADAL" clId="{977B61D7-BD2E-4714-9BD1-D207846F2537}" dt="2025-02-23T17:04:11.426" v="3990"/>
          <ac:spMkLst>
            <pc:docMk/>
            <pc:sldMk cId="1945650926" sldId="313"/>
            <ac:spMk id="4" creationId="{FD995E59-87FE-BF02-ECCB-8FD7D8985565}"/>
          </ac:spMkLst>
        </pc:spChg>
        <pc:spChg chg="add">
          <ac:chgData name="McLaughlin, Joseph P." userId="84fc8314-c930-4dd3-bedc-340ab46a9fb0" providerId="ADAL" clId="{977B61D7-BD2E-4714-9BD1-D207846F2537}" dt="2025-02-23T17:06:38.504" v="3996" actId="26606"/>
          <ac:spMkLst>
            <pc:docMk/>
            <pc:sldMk cId="1945650926" sldId="313"/>
            <ac:spMk id="2056" creationId="{BF8BE9A2-8956-141B-BFE6-C607C93D8ACA}"/>
          </ac:spMkLst>
        </pc:spChg>
        <pc:picChg chg="add mod ord">
          <ac:chgData name="McLaughlin, Joseph P." userId="84fc8314-c930-4dd3-bedc-340ab46a9fb0" providerId="ADAL" clId="{977B61D7-BD2E-4714-9BD1-D207846F2537}" dt="2025-02-23T17:06:38.504" v="3996" actId="26606"/>
          <ac:picMkLst>
            <pc:docMk/>
            <pc:sldMk cId="1945650926" sldId="313"/>
            <ac:picMk id="2051" creationId="{6F8C35E2-F315-8864-1DF3-A20309A9A3FF}"/>
          </ac:picMkLst>
        </pc:picChg>
      </pc:sldChg>
      <pc:sldChg chg="addSp delSp modSp new mod setBg">
        <pc:chgData name="McLaughlin, Joseph P." userId="84fc8314-c930-4dd3-bedc-340ab46a9fb0" providerId="ADAL" clId="{977B61D7-BD2E-4714-9BD1-D207846F2537}" dt="2025-02-23T17:28:55.070" v="4192" actId="26606"/>
        <pc:sldMkLst>
          <pc:docMk/>
          <pc:sldMk cId="3919454064" sldId="314"/>
        </pc:sldMkLst>
        <pc:spChg chg="mod">
          <ac:chgData name="McLaughlin, Joseph P." userId="84fc8314-c930-4dd3-bedc-340ab46a9fb0" providerId="ADAL" clId="{977B61D7-BD2E-4714-9BD1-D207846F2537}" dt="2025-02-23T17:28:55.070" v="4192" actId="26606"/>
          <ac:spMkLst>
            <pc:docMk/>
            <pc:sldMk cId="3919454064" sldId="314"/>
            <ac:spMk id="2" creationId="{C08A190A-B4A4-8482-3DB2-421BC3E6C641}"/>
          </ac:spMkLst>
        </pc:spChg>
        <pc:spChg chg="add del mod">
          <ac:chgData name="McLaughlin, Joseph P." userId="84fc8314-c930-4dd3-bedc-340ab46a9fb0" providerId="ADAL" clId="{977B61D7-BD2E-4714-9BD1-D207846F2537}" dt="2025-02-23T17:28:55.070" v="4192" actId="26606"/>
          <ac:spMkLst>
            <pc:docMk/>
            <pc:sldMk cId="3919454064" sldId="314"/>
            <ac:spMk id="3" creationId="{34DAE644-6212-140D-7521-22C9353B9B92}"/>
          </ac:spMkLst>
        </pc:spChg>
        <pc:spChg chg="add mod">
          <ac:chgData name="McLaughlin, Joseph P." userId="84fc8314-c930-4dd3-bedc-340ab46a9fb0" providerId="ADAL" clId="{977B61D7-BD2E-4714-9BD1-D207846F2537}" dt="2025-02-23T17:12:50.515" v="4052"/>
          <ac:spMkLst>
            <pc:docMk/>
            <pc:sldMk cId="3919454064" sldId="314"/>
            <ac:spMk id="4" creationId="{F2610880-09B4-DB3C-FE18-E2AAB7301A31}"/>
          </ac:spMkLst>
        </pc:spChg>
        <pc:spChg chg="add">
          <ac:chgData name="McLaughlin, Joseph P." userId="84fc8314-c930-4dd3-bedc-340ab46a9fb0" providerId="ADAL" clId="{977B61D7-BD2E-4714-9BD1-D207846F2537}" dt="2025-02-23T17:28:55.070" v="4192" actId="26606"/>
          <ac:spMkLst>
            <pc:docMk/>
            <pc:sldMk cId="3919454064" sldId="314"/>
            <ac:spMk id="3080" creationId="{CD59064A-7BD3-673D-2606-9507EFB48AA1}"/>
          </ac:spMkLst>
        </pc:spChg>
        <pc:picChg chg="add mod ord">
          <ac:chgData name="McLaughlin, Joseph P." userId="84fc8314-c930-4dd3-bedc-340ab46a9fb0" providerId="ADAL" clId="{977B61D7-BD2E-4714-9BD1-D207846F2537}" dt="2025-02-23T17:28:55.070" v="4192" actId="26606"/>
          <ac:picMkLst>
            <pc:docMk/>
            <pc:sldMk cId="3919454064" sldId="314"/>
            <ac:picMk id="3075" creationId="{45499E49-09A2-CD5E-262F-013D13CF76F1}"/>
          </ac:picMkLst>
        </pc:picChg>
      </pc:sldChg>
      <pc:sldChg chg="addSp delSp modSp new mod setBg">
        <pc:chgData name="McLaughlin, Joseph P." userId="84fc8314-c930-4dd3-bedc-340ab46a9fb0" providerId="ADAL" clId="{977B61D7-BD2E-4714-9BD1-D207846F2537}" dt="2025-02-23T18:01:28.714" v="4203" actId="26606"/>
        <pc:sldMkLst>
          <pc:docMk/>
          <pc:sldMk cId="4182432395" sldId="315"/>
        </pc:sldMkLst>
        <pc:spChg chg="mod">
          <ac:chgData name="McLaughlin, Joseph P." userId="84fc8314-c930-4dd3-bedc-340ab46a9fb0" providerId="ADAL" clId="{977B61D7-BD2E-4714-9BD1-D207846F2537}" dt="2025-02-23T18:01:28.714" v="4203" actId="26606"/>
          <ac:spMkLst>
            <pc:docMk/>
            <pc:sldMk cId="4182432395" sldId="315"/>
            <ac:spMk id="2" creationId="{98D05E21-4F4A-9C63-0356-4C8824BBA87E}"/>
          </ac:spMkLst>
        </pc:spChg>
        <pc:spChg chg="mod">
          <ac:chgData name="McLaughlin, Joseph P." userId="84fc8314-c930-4dd3-bedc-340ab46a9fb0" providerId="ADAL" clId="{977B61D7-BD2E-4714-9BD1-D207846F2537}" dt="2025-02-23T18:01:28.714" v="4203" actId="26606"/>
          <ac:spMkLst>
            <pc:docMk/>
            <pc:sldMk cId="4182432395" sldId="315"/>
            <ac:spMk id="3" creationId="{58A2E033-DCBF-0673-423F-17F45BAED42E}"/>
          </ac:spMkLst>
        </pc:spChg>
        <pc:spChg chg="add del">
          <ac:chgData name="McLaughlin, Joseph P." userId="84fc8314-c930-4dd3-bedc-340ab46a9fb0" providerId="ADAL" clId="{977B61D7-BD2E-4714-9BD1-D207846F2537}" dt="2025-02-23T18:00:52.973" v="4201" actId="478"/>
          <ac:spMkLst>
            <pc:docMk/>
            <pc:sldMk cId="4182432395" sldId="315"/>
            <ac:spMk id="4" creationId="{44275B58-E51B-75C4-F157-FE8F4457C1C1}"/>
          </ac:spMkLst>
        </pc:spChg>
        <pc:spChg chg="add">
          <ac:chgData name="McLaughlin, Joseph P." userId="84fc8314-c930-4dd3-bedc-340ab46a9fb0" providerId="ADAL" clId="{977B61D7-BD2E-4714-9BD1-D207846F2537}" dt="2025-02-23T18:01:28.714" v="4203" actId="26606"/>
          <ac:spMkLst>
            <pc:docMk/>
            <pc:sldMk cId="4182432395" sldId="315"/>
            <ac:spMk id="4105" creationId="{C20CE451-818C-E63D-258B-234B6C543D34}"/>
          </ac:spMkLst>
        </pc:spChg>
        <pc:picChg chg="add mod ord">
          <ac:chgData name="McLaughlin, Joseph P." userId="84fc8314-c930-4dd3-bedc-340ab46a9fb0" providerId="ADAL" clId="{977B61D7-BD2E-4714-9BD1-D207846F2537}" dt="2025-02-23T18:01:28.714" v="4203" actId="26606"/>
          <ac:picMkLst>
            <pc:docMk/>
            <pc:sldMk cId="4182432395" sldId="315"/>
            <ac:picMk id="4100" creationId="{E7F8F63A-5255-D066-CC89-3E3604D25FF8}"/>
          </ac:picMkLst>
        </pc:picChg>
      </pc:sldChg>
      <pc:sldChg chg="addSp new">
        <pc:chgData name="McLaughlin, Joseph P." userId="84fc8314-c930-4dd3-bedc-340ab46a9fb0" providerId="ADAL" clId="{977B61D7-BD2E-4714-9BD1-D207846F2537}" dt="2025-02-23T18:02:08.471" v="4205"/>
        <pc:sldMkLst>
          <pc:docMk/>
          <pc:sldMk cId="3937034389" sldId="316"/>
        </pc:sldMkLst>
        <pc:picChg chg="add">
          <ac:chgData name="McLaughlin, Joseph P." userId="84fc8314-c930-4dd3-bedc-340ab46a9fb0" providerId="ADAL" clId="{977B61D7-BD2E-4714-9BD1-D207846F2537}" dt="2025-02-23T18:02:08.471" v="4205"/>
          <ac:picMkLst>
            <pc:docMk/>
            <pc:sldMk cId="3937034389" sldId="316"/>
            <ac:picMk id="5122" creationId="{6C938D7E-AACC-88A3-9A26-B3BE807342F7}"/>
          </ac:picMkLst>
        </pc:picChg>
      </pc:sldChg>
      <pc:sldChg chg="addSp modSp new mod setBg">
        <pc:chgData name="McLaughlin, Joseph P." userId="84fc8314-c930-4dd3-bedc-340ab46a9fb0" providerId="ADAL" clId="{977B61D7-BD2E-4714-9BD1-D207846F2537}" dt="2025-02-23T18:08:46.515" v="4208" actId="26606"/>
        <pc:sldMkLst>
          <pc:docMk/>
          <pc:sldMk cId="538266271" sldId="317"/>
        </pc:sldMkLst>
        <pc:spChg chg="add">
          <ac:chgData name="McLaughlin, Joseph P." userId="84fc8314-c930-4dd3-bedc-340ab46a9fb0" providerId="ADAL" clId="{977B61D7-BD2E-4714-9BD1-D207846F2537}" dt="2025-02-23T18:08:46.515" v="4208" actId="26606"/>
          <ac:spMkLst>
            <pc:docMk/>
            <pc:sldMk cId="538266271" sldId="317"/>
            <ac:spMk id="6151" creationId="{35D3817B-01DA-DCDA-FA18-49D6FF003762}"/>
          </ac:spMkLst>
        </pc:spChg>
        <pc:picChg chg="add mod">
          <ac:chgData name="McLaughlin, Joseph P." userId="84fc8314-c930-4dd3-bedc-340ab46a9fb0" providerId="ADAL" clId="{977B61D7-BD2E-4714-9BD1-D207846F2537}" dt="2025-02-23T18:08:46.515" v="4208" actId="26606"/>
          <ac:picMkLst>
            <pc:docMk/>
            <pc:sldMk cId="538266271" sldId="317"/>
            <ac:picMk id="6146" creationId="{BF3EC484-4BF3-CD71-0AD3-D94238E81ED4}"/>
          </ac:picMkLst>
        </pc:picChg>
      </pc:sldChg>
      <pc:sldChg chg="addSp delSp modSp new mod setBg">
        <pc:chgData name="McLaughlin, Joseph P." userId="84fc8314-c930-4dd3-bedc-340ab46a9fb0" providerId="ADAL" clId="{977B61D7-BD2E-4714-9BD1-D207846F2537}" dt="2025-02-23T18:20:00.903" v="4223" actId="26606"/>
        <pc:sldMkLst>
          <pc:docMk/>
          <pc:sldMk cId="1221501582" sldId="318"/>
        </pc:sldMkLst>
        <pc:spChg chg="add del">
          <ac:chgData name="McLaughlin, Joseph P." userId="84fc8314-c930-4dd3-bedc-340ab46a9fb0" providerId="ADAL" clId="{977B61D7-BD2E-4714-9BD1-D207846F2537}" dt="2025-02-23T18:13:27.690" v="4211" actId="478"/>
          <ac:spMkLst>
            <pc:docMk/>
            <pc:sldMk cId="1221501582" sldId="318"/>
            <ac:spMk id="2" creationId="{8CAE1DCD-C07D-F164-A531-C6800855A428}"/>
          </ac:spMkLst>
        </pc:spChg>
        <pc:spChg chg="add del">
          <ac:chgData name="McLaughlin, Joseph P." userId="84fc8314-c930-4dd3-bedc-340ab46a9fb0" providerId="ADAL" clId="{977B61D7-BD2E-4714-9BD1-D207846F2537}" dt="2025-02-23T18:15:01.836" v="4218" actId="478"/>
          <ac:spMkLst>
            <pc:docMk/>
            <pc:sldMk cId="1221501582" sldId="318"/>
            <ac:spMk id="3" creationId="{E57C6876-36FC-A47F-0E63-854E782AE6DB}"/>
          </ac:spMkLst>
        </pc:spChg>
        <pc:picChg chg="add del">
          <ac:chgData name="McLaughlin, Joseph P." userId="84fc8314-c930-4dd3-bedc-340ab46a9fb0" providerId="ADAL" clId="{977B61D7-BD2E-4714-9BD1-D207846F2537}" dt="2025-02-23T18:15:35.019" v="4220" actId="478"/>
          <ac:picMkLst>
            <pc:docMk/>
            <pc:sldMk cId="1221501582" sldId="318"/>
            <ac:picMk id="5" creationId="{E0364116-EA4E-75AF-EBFD-BC6F29095BD2}"/>
          </ac:picMkLst>
        </pc:picChg>
        <pc:picChg chg="add del">
          <ac:chgData name="McLaughlin, Joseph P." userId="84fc8314-c930-4dd3-bedc-340ab46a9fb0" providerId="ADAL" clId="{977B61D7-BD2E-4714-9BD1-D207846F2537}" dt="2025-02-23T18:14:36.904" v="4215" actId="478"/>
          <ac:picMkLst>
            <pc:docMk/>
            <pc:sldMk cId="1221501582" sldId="318"/>
            <ac:picMk id="7172" creationId="{45C4995C-6963-5687-EAAC-799E5F672AAB}"/>
          </ac:picMkLst>
        </pc:picChg>
        <pc:picChg chg="add mod ord">
          <ac:chgData name="McLaughlin, Joseph P." userId="84fc8314-c930-4dd3-bedc-340ab46a9fb0" providerId="ADAL" clId="{977B61D7-BD2E-4714-9BD1-D207846F2537}" dt="2025-02-23T18:20:00.903" v="4223" actId="26606"/>
          <ac:picMkLst>
            <pc:docMk/>
            <pc:sldMk cId="1221501582" sldId="318"/>
            <ac:picMk id="7174" creationId="{5225B7C4-9850-8B07-EDE9-721C40E53718}"/>
          </ac:picMkLst>
        </pc:picChg>
        <pc:picChg chg="add mod ord">
          <ac:chgData name="McLaughlin, Joseph P." userId="84fc8314-c930-4dd3-bedc-340ab46a9fb0" providerId="ADAL" clId="{977B61D7-BD2E-4714-9BD1-D207846F2537}" dt="2025-02-23T18:20:00.903" v="4223" actId="26606"/>
          <ac:picMkLst>
            <pc:docMk/>
            <pc:sldMk cId="1221501582" sldId="318"/>
            <ac:picMk id="7178" creationId="{2FB627B9-9183-B1BF-0816-E12027619CD2}"/>
          </ac:picMkLst>
        </pc:picChg>
        <pc:picChg chg="add mod">
          <ac:chgData name="McLaughlin, Joseph P." userId="84fc8314-c930-4dd3-bedc-340ab46a9fb0" providerId="ADAL" clId="{977B61D7-BD2E-4714-9BD1-D207846F2537}" dt="2025-02-23T18:20:00.903" v="4223" actId="26606"/>
          <ac:picMkLst>
            <pc:docMk/>
            <pc:sldMk cId="1221501582" sldId="318"/>
            <ac:picMk id="7180" creationId="{CE54BE12-53A0-C65A-7349-E58207394E8A}"/>
          </ac:picMkLst>
        </pc:picChg>
        <pc:cxnChg chg="add">
          <ac:chgData name="McLaughlin, Joseph P." userId="84fc8314-c930-4dd3-bedc-340ab46a9fb0" providerId="ADAL" clId="{977B61D7-BD2E-4714-9BD1-D207846F2537}" dt="2025-02-23T18:20:00.903" v="4223" actId="26606"/>
          <ac:cxnSpMkLst>
            <pc:docMk/>
            <pc:sldMk cId="1221501582" sldId="318"/>
            <ac:cxnSpMk id="7185" creationId="{DCD67800-37AC-4E14-89B0-F79DCB3FB86D}"/>
          </ac:cxnSpMkLst>
        </pc:cxnChg>
        <pc:cxnChg chg="add">
          <ac:chgData name="McLaughlin, Joseph P." userId="84fc8314-c930-4dd3-bedc-340ab46a9fb0" providerId="ADAL" clId="{977B61D7-BD2E-4714-9BD1-D207846F2537}" dt="2025-02-23T18:20:00.903" v="4223" actId="26606"/>
          <ac:cxnSpMkLst>
            <pc:docMk/>
            <pc:sldMk cId="1221501582" sldId="318"/>
            <ac:cxnSpMk id="7187" creationId="{20F1788F-A5AE-4188-8274-F7F2E3833ECD}"/>
          </ac:cxnSpMkLst>
        </pc:cxnChg>
      </pc:sldChg>
      <pc:sldChg chg="addSp modSp new mod setBg">
        <pc:chgData name="McLaughlin, Joseph P." userId="84fc8314-c930-4dd3-bedc-340ab46a9fb0" providerId="ADAL" clId="{977B61D7-BD2E-4714-9BD1-D207846F2537}" dt="2025-02-23T18:20:09.475" v="4226" actId="26606"/>
        <pc:sldMkLst>
          <pc:docMk/>
          <pc:sldMk cId="1168459616" sldId="319"/>
        </pc:sldMkLst>
        <pc:spChg chg="add">
          <ac:chgData name="McLaughlin, Joseph P." userId="84fc8314-c930-4dd3-bedc-340ab46a9fb0" providerId="ADAL" clId="{977B61D7-BD2E-4714-9BD1-D207846F2537}" dt="2025-02-23T18:20:09.475" v="4226" actId="26606"/>
          <ac:spMkLst>
            <pc:docMk/>
            <pc:sldMk cId="1168459616" sldId="319"/>
            <ac:spMk id="8" creationId="{35D3817B-01DA-DCDA-FA18-49D6FF003762}"/>
          </ac:spMkLst>
        </pc:spChg>
        <pc:picChg chg="add mod">
          <ac:chgData name="McLaughlin, Joseph P." userId="84fc8314-c930-4dd3-bedc-340ab46a9fb0" providerId="ADAL" clId="{977B61D7-BD2E-4714-9BD1-D207846F2537}" dt="2025-02-23T18:20:09.475" v="4226" actId="26606"/>
          <ac:picMkLst>
            <pc:docMk/>
            <pc:sldMk cId="1168459616" sldId="319"/>
            <ac:picMk id="3" creationId="{32E12067-956E-BBCA-4672-1BB58B5401D6}"/>
          </ac:picMkLst>
        </pc:picChg>
      </pc:sldChg>
      <pc:sldChg chg="new del">
        <pc:chgData name="McLaughlin, Joseph P." userId="84fc8314-c930-4dd3-bedc-340ab46a9fb0" providerId="ADAL" clId="{977B61D7-BD2E-4714-9BD1-D207846F2537}" dt="2025-02-23T18:24:06.210" v="4228" actId="680"/>
        <pc:sldMkLst>
          <pc:docMk/>
          <pc:sldMk cId="2377253649" sldId="320"/>
        </pc:sldMkLst>
      </pc:sldChg>
      <pc:sldChg chg="addSp modSp new mod setBg modNotesTx">
        <pc:chgData name="McLaughlin, Joseph P." userId="84fc8314-c930-4dd3-bedc-340ab46a9fb0" providerId="ADAL" clId="{977B61D7-BD2E-4714-9BD1-D207846F2537}" dt="2025-02-23T18:56:32.998" v="4348" actId="20577"/>
        <pc:sldMkLst>
          <pc:docMk/>
          <pc:sldMk cId="2789106007" sldId="320"/>
        </pc:sldMkLst>
        <pc:spChg chg="mod">
          <ac:chgData name="McLaughlin, Joseph P." userId="84fc8314-c930-4dd3-bedc-340ab46a9fb0" providerId="ADAL" clId="{977B61D7-BD2E-4714-9BD1-D207846F2537}" dt="2025-02-23T18:25:06.664" v="4237" actId="26606"/>
          <ac:spMkLst>
            <pc:docMk/>
            <pc:sldMk cId="2789106007" sldId="320"/>
            <ac:spMk id="2" creationId="{3B3F7DE7-1EDC-8F73-DB99-ACA6E4C2C8AD}"/>
          </ac:spMkLst>
        </pc:spChg>
        <pc:spChg chg="mod">
          <ac:chgData name="McLaughlin, Joseph P." userId="84fc8314-c930-4dd3-bedc-340ab46a9fb0" providerId="ADAL" clId="{977B61D7-BD2E-4714-9BD1-D207846F2537}" dt="2025-02-23T18:25:20.879" v="4242" actId="1076"/>
          <ac:spMkLst>
            <pc:docMk/>
            <pc:sldMk cId="2789106007" sldId="320"/>
            <ac:spMk id="3" creationId="{52138535-F327-10DB-AF59-16D796FCEEB7}"/>
          </ac:spMkLst>
        </pc:spChg>
        <pc:spChg chg="add">
          <ac:chgData name="McLaughlin, Joseph P." userId="84fc8314-c930-4dd3-bedc-340ab46a9fb0" providerId="ADAL" clId="{977B61D7-BD2E-4714-9BD1-D207846F2537}" dt="2025-02-23T18:25:06.664" v="4237" actId="26606"/>
          <ac:spMkLst>
            <pc:docMk/>
            <pc:sldMk cId="2789106007" sldId="320"/>
            <ac:spMk id="8199" creationId="{92CC1E4F-F1F0-B945-BE50-C72A7103E8AC}"/>
          </ac:spMkLst>
        </pc:spChg>
        <pc:picChg chg="add mod ord">
          <ac:chgData name="McLaughlin, Joseph P." userId="84fc8314-c930-4dd3-bedc-340ab46a9fb0" providerId="ADAL" clId="{977B61D7-BD2E-4714-9BD1-D207846F2537}" dt="2025-02-23T18:25:06.664" v="4237" actId="26606"/>
          <ac:picMkLst>
            <pc:docMk/>
            <pc:sldMk cId="2789106007" sldId="320"/>
            <ac:picMk id="8194" creationId="{2C746C1D-2979-4C93-9C3F-654E3F7030A4}"/>
          </ac:picMkLst>
        </pc:picChg>
      </pc:sldChg>
      <pc:sldChg chg="modSp new del mod">
        <pc:chgData name="McLaughlin, Joseph P." userId="84fc8314-c930-4dd3-bedc-340ab46a9fb0" providerId="ADAL" clId="{977B61D7-BD2E-4714-9BD1-D207846F2537}" dt="2025-02-23T19:01:29.142" v="4356" actId="2696"/>
        <pc:sldMkLst>
          <pc:docMk/>
          <pc:sldMk cId="586112859" sldId="321"/>
        </pc:sldMkLst>
        <pc:spChg chg="mod">
          <ac:chgData name="McLaughlin, Joseph P." userId="84fc8314-c930-4dd3-bedc-340ab46a9fb0" providerId="ADAL" clId="{977B61D7-BD2E-4714-9BD1-D207846F2537}" dt="2025-02-23T18:56:42.244" v="4355" actId="20577"/>
          <ac:spMkLst>
            <pc:docMk/>
            <pc:sldMk cId="586112859" sldId="321"/>
            <ac:spMk id="2" creationId="{6410D4B3-AE46-BAEB-3F05-135CE94D9A83}"/>
          </ac:spMkLst>
        </pc:spChg>
      </pc:sldChg>
      <pc:sldChg chg="new del">
        <pc:chgData name="McLaughlin, Joseph P." userId="84fc8314-c930-4dd3-bedc-340ab46a9fb0" providerId="ADAL" clId="{977B61D7-BD2E-4714-9BD1-D207846F2537}" dt="2025-02-24T13:21:31.358" v="4368" actId="2696"/>
        <pc:sldMkLst>
          <pc:docMk/>
          <pc:sldMk cId="3211862563" sldId="321"/>
        </pc:sldMkLst>
      </pc:sldChg>
      <pc:sldChg chg="add">
        <pc:chgData name="McLaughlin, Joseph P." userId="84fc8314-c930-4dd3-bedc-340ab46a9fb0" providerId="ADAL" clId="{977B61D7-BD2E-4714-9BD1-D207846F2537}" dt="2025-02-23T19:01:53.595" v="4365"/>
        <pc:sldMkLst>
          <pc:docMk/>
          <pc:sldMk cId="2874635022" sldId="322"/>
        </pc:sldMkLst>
      </pc:sldChg>
      <pc:sldChg chg="add del">
        <pc:chgData name="McLaughlin, Joseph P." userId="84fc8314-c930-4dd3-bedc-340ab46a9fb0" providerId="ADAL" clId="{977B61D7-BD2E-4714-9BD1-D207846F2537}" dt="2025-02-23T19:01:43.923" v="4360" actId="27028"/>
        <pc:sldMkLst>
          <pc:docMk/>
          <pc:sldMk cId="4154105715" sldId="322"/>
        </pc:sldMkLst>
      </pc:sldChg>
      <pc:sldChg chg="add del">
        <pc:chgData name="McLaughlin, Joseph P." userId="84fc8314-c930-4dd3-bedc-340ab46a9fb0" providerId="ADAL" clId="{977B61D7-BD2E-4714-9BD1-D207846F2537}" dt="2025-02-23T19:01:50.991" v="4363" actId="27028"/>
        <pc:sldMkLst>
          <pc:docMk/>
          <pc:sldMk cId="4222526109" sldId="322"/>
        </pc:sldMkLst>
      </pc:sldChg>
      <pc:sldChg chg="add">
        <pc:chgData name="McLaughlin, Joseph P." userId="84fc8314-c930-4dd3-bedc-340ab46a9fb0" providerId="ADAL" clId="{977B61D7-BD2E-4714-9BD1-D207846F2537}" dt="2025-02-23T19:01:58.339" v="4367"/>
        <pc:sldMkLst>
          <pc:docMk/>
          <pc:sldMk cId="589145047" sldId="323"/>
        </pc:sldMkLst>
      </pc:sldChg>
      <pc:sldMasterChg chg="add del addSldLayout delSldLayout">
        <pc:chgData name="McLaughlin, Joseph P." userId="84fc8314-c930-4dd3-bedc-340ab46a9fb0" providerId="ADAL" clId="{977B61D7-BD2E-4714-9BD1-D207846F2537}" dt="2025-02-23T19:01:53.595" v="4364" actId="27028"/>
        <pc:sldMasterMkLst>
          <pc:docMk/>
          <pc:sldMasterMk cId="2422279460" sldId="2147483648"/>
        </pc:sldMasterMkLst>
        <pc:sldLayoutChg chg="add del">
          <pc:chgData name="McLaughlin, Joseph P." userId="84fc8314-c930-4dd3-bedc-340ab46a9fb0" providerId="ADAL" clId="{977B61D7-BD2E-4714-9BD1-D207846F2537}" dt="2025-02-23T19:01:53.595" v="4364" actId="27028"/>
          <pc:sldLayoutMkLst>
            <pc:docMk/>
            <pc:sldMasterMk cId="2422279460" sldId="2147483648"/>
            <pc:sldLayoutMk cId="2181287267" sldId="2147483650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5BC8B7-4984-4A3A-883D-DA08736E41F9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6BA9834-589A-4F57-8CF3-694DBD4DE286}">
      <dgm:prSet/>
      <dgm:spPr/>
      <dgm:t>
        <a:bodyPr/>
        <a:lstStyle/>
        <a:p>
          <a:r>
            <a:rPr lang="en-US"/>
            <a:t>Germanic peoples took the west</a:t>
          </a:r>
        </a:p>
      </dgm:t>
    </dgm:pt>
    <dgm:pt modelId="{5F234D01-3933-49BB-98DA-BB338CB31564}" type="parTrans" cxnId="{7F2642B1-A3B4-4A6B-A7FE-2FBAC1057A28}">
      <dgm:prSet/>
      <dgm:spPr/>
      <dgm:t>
        <a:bodyPr/>
        <a:lstStyle/>
        <a:p>
          <a:endParaRPr lang="en-US"/>
        </a:p>
      </dgm:t>
    </dgm:pt>
    <dgm:pt modelId="{C84AC4B8-C309-4F39-B717-E8D0566A2B1F}" type="sibTrans" cxnId="{7F2642B1-A3B4-4A6B-A7FE-2FBAC1057A28}">
      <dgm:prSet/>
      <dgm:spPr/>
      <dgm:t>
        <a:bodyPr/>
        <a:lstStyle/>
        <a:p>
          <a:endParaRPr lang="en-US"/>
        </a:p>
      </dgm:t>
    </dgm:pt>
    <dgm:pt modelId="{AB0B454F-F0E5-41B1-BDEA-8BF546A98B1B}">
      <dgm:prSet/>
      <dgm:spPr/>
      <dgm:t>
        <a:bodyPr/>
        <a:lstStyle/>
        <a:p>
          <a:r>
            <a:rPr lang="en-US"/>
            <a:t>Slavic peoples took the north</a:t>
          </a:r>
        </a:p>
      </dgm:t>
    </dgm:pt>
    <dgm:pt modelId="{8A4FAA6E-96EB-4F8B-8AA0-C388A6D7289E}" type="parTrans" cxnId="{2B943F02-BE67-4317-968C-D3AA85EFCED1}">
      <dgm:prSet/>
      <dgm:spPr/>
      <dgm:t>
        <a:bodyPr/>
        <a:lstStyle/>
        <a:p>
          <a:endParaRPr lang="en-US"/>
        </a:p>
      </dgm:t>
    </dgm:pt>
    <dgm:pt modelId="{B7A199F5-10B2-47EC-8008-EDE8192BCBE2}" type="sibTrans" cxnId="{2B943F02-BE67-4317-968C-D3AA85EFCED1}">
      <dgm:prSet/>
      <dgm:spPr/>
      <dgm:t>
        <a:bodyPr/>
        <a:lstStyle/>
        <a:p>
          <a:endParaRPr lang="en-US"/>
        </a:p>
      </dgm:t>
    </dgm:pt>
    <dgm:pt modelId="{58947F31-9FD9-4668-8F18-3EC6EDDAE93C}">
      <dgm:prSet/>
      <dgm:spPr/>
      <dgm:t>
        <a:bodyPr/>
        <a:lstStyle/>
        <a:p>
          <a:r>
            <a:rPr lang="en-US"/>
            <a:t>Arab Muslims took most of SW Asia and N. Africa</a:t>
          </a:r>
        </a:p>
      </dgm:t>
    </dgm:pt>
    <dgm:pt modelId="{9FBAB21A-AA47-4CD8-BDCE-F925C39F25F4}" type="parTrans" cxnId="{B03E819E-D68A-41EE-A4FD-3757096A5243}">
      <dgm:prSet/>
      <dgm:spPr/>
      <dgm:t>
        <a:bodyPr/>
        <a:lstStyle/>
        <a:p>
          <a:endParaRPr lang="en-US"/>
        </a:p>
      </dgm:t>
    </dgm:pt>
    <dgm:pt modelId="{0243ACBC-C3ED-4694-9A6A-18AFC2BD0377}" type="sibTrans" cxnId="{B03E819E-D68A-41EE-A4FD-3757096A5243}">
      <dgm:prSet/>
      <dgm:spPr/>
      <dgm:t>
        <a:bodyPr/>
        <a:lstStyle/>
        <a:p>
          <a:endParaRPr lang="en-US"/>
        </a:p>
      </dgm:t>
    </dgm:pt>
    <dgm:pt modelId="{2CF6B4B8-B4BA-4273-AB47-8717DC00446E}">
      <dgm:prSet/>
      <dgm:spPr/>
      <dgm:t>
        <a:bodyPr/>
        <a:lstStyle/>
        <a:p>
          <a:r>
            <a:rPr lang="en-US"/>
            <a:t>The Turks, Muslims from C. Asia, took most of Turkey in 1000-1100</a:t>
          </a:r>
        </a:p>
      </dgm:t>
    </dgm:pt>
    <dgm:pt modelId="{249C2FC4-40EF-4BF4-9303-E19D55F16599}" type="parTrans" cxnId="{65AD625A-A8FC-4AC6-9D0B-E152F7AC47E6}">
      <dgm:prSet/>
      <dgm:spPr/>
      <dgm:t>
        <a:bodyPr/>
        <a:lstStyle/>
        <a:p>
          <a:endParaRPr lang="en-US"/>
        </a:p>
      </dgm:t>
    </dgm:pt>
    <dgm:pt modelId="{7E936C4B-C2C7-479F-8653-27D1D272BB0E}" type="sibTrans" cxnId="{65AD625A-A8FC-4AC6-9D0B-E152F7AC47E6}">
      <dgm:prSet/>
      <dgm:spPr/>
      <dgm:t>
        <a:bodyPr/>
        <a:lstStyle/>
        <a:p>
          <a:endParaRPr lang="en-US"/>
        </a:p>
      </dgm:t>
    </dgm:pt>
    <dgm:pt modelId="{303F2CCA-56C5-439A-BF73-41EA8B2FC4BD}">
      <dgm:prSet/>
      <dgm:spPr/>
      <dgm:t>
        <a:bodyPr/>
        <a:lstStyle/>
        <a:p>
          <a:r>
            <a:rPr lang="en-US"/>
            <a:t>Western European armies attacked Constantinople in 1204</a:t>
          </a:r>
        </a:p>
      </dgm:t>
    </dgm:pt>
    <dgm:pt modelId="{DF399FE6-5530-4406-9D78-4DE7CF4664B0}" type="parTrans" cxnId="{C451624A-7DA7-4E54-8427-8DB22A62C975}">
      <dgm:prSet/>
      <dgm:spPr/>
      <dgm:t>
        <a:bodyPr/>
        <a:lstStyle/>
        <a:p>
          <a:endParaRPr lang="en-US"/>
        </a:p>
      </dgm:t>
    </dgm:pt>
    <dgm:pt modelId="{90F161CF-FAA2-450D-9152-C93FE5A7C1CF}" type="sibTrans" cxnId="{C451624A-7DA7-4E54-8427-8DB22A62C975}">
      <dgm:prSet/>
      <dgm:spPr/>
      <dgm:t>
        <a:bodyPr/>
        <a:lstStyle/>
        <a:p>
          <a:endParaRPr lang="en-US"/>
        </a:p>
      </dgm:t>
    </dgm:pt>
    <dgm:pt modelId="{D570F39D-DFFE-4DBD-A6A8-AAB77A9DFA98}">
      <dgm:prSet/>
      <dgm:spPr/>
      <dgm:t>
        <a:bodyPr/>
        <a:lstStyle/>
        <a:p>
          <a:r>
            <a:rPr lang="en-US"/>
            <a:t>In 1453, Turkish Ottoman seized Constantinople</a:t>
          </a:r>
        </a:p>
      </dgm:t>
    </dgm:pt>
    <dgm:pt modelId="{F43D14E2-4C7B-4D52-9081-6F4A1C285AC1}" type="parTrans" cxnId="{7823A269-CAAF-4FF9-B721-B8B4E43DFD1A}">
      <dgm:prSet/>
      <dgm:spPr/>
      <dgm:t>
        <a:bodyPr/>
        <a:lstStyle/>
        <a:p>
          <a:endParaRPr lang="en-US"/>
        </a:p>
      </dgm:t>
    </dgm:pt>
    <dgm:pt modelId="{D6552161-DD0B-4653-8494-2E1678DB7A0C}" type="sibTrans" cxnId="{7823A269-CAAF-4FF9-B721-B8B4E43DFD1A}">
      <dgm:prSet/>
      <dgm:spPr/>
      <dgm:t>
        <a:bodyPr/>
        <a:lstStyle/>
        <a:p>
          <a:endParaRPr lang="en-US"/>
        </a:p>
      </dgm:t>
    </dgm:pt>
    <dgm:pt modelId="{E7AE6B5A-4F21-4EF8-B331-1402BA7B4ECC}">
      <dgm:prSet/>
      <dgm:spPr/>
      <dgm:t>
        <a:bodyPr/>
        <a:lstStyle/>
        <a:p>
          <a:r>
            <a:rPr lang="en-US"/>
            <a:t>And that’s the end of the Byzantine Empire</a:t>
          </a:r>
        </a:p>
      </dgm:t>
    </dgm:pt>
    <dgm:pt modelId="{1D8EC0CA-8D67-4B68-A921-E6CD60FBBB48}" type="parTrans" cxnId="{E20266F5-4BC2-4B6A-B54A-BA596C765F6C}">
      <dgm:prSet/>
      <dgm:spPr/>
      <dgm:t>
        <a:bodyPr/>
        <a:lstStyle/>
        <a:p>
          <a:endParaRPr lang="en-US"/>
        </a:p>
      </dgm:t>
    </dgm:pt>
    <dgm:pt modelId="{73BE3288-60BB-4CA7-919B-A303D90A680C}" type="sibTrans" cxnId="{E20266F5-4BC2-4B6A-B54A-BA596C765F6C}">
      <dgm:prSet/>
      <dgm:spPr/>
      <dgm:t>
        <a:bodyPr/>
        <a:lstStyle/>
        <a:p>
          <a:endParaRPr lang="en-US"/>
        </a:p>
      </dgm:t>
    </dgm:pt>
    <dgm:pt modelId="{5263DC61-791B-4E7D-A826-0E09041C66F0}" type="pres">
      <dgm:prSet presAssocID="{DA5BC8B7-4984-4A3A-883D-DA08736E41F9}" presName="linear" presStyleCnt="0">
        <dgm:presLayoutVars>
          <dgm:animLvl val="lvl"/>
          <dgm:resizeHandles val="exact"/>
        </dgm:presLayoutVars>
      </dgm:prSet>
      <dgm:spPr/>
    </dgm:pt>
    <dgm:pt modelId="{2929A073-7C28-492A-B6D5-52B3DE321E82}" type="pres">
      <dgm:prSet presAssocID="{E6BA9834-589A-4F57-8CF3-694DBD4DE286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1E93D07B-41FF-455E-86FF-353D68411A77}" type="pres">
      <dgm:prSet presAssocID="{C84AC4B8-C309-4F39-B717-E8D0566A2B1F}" presName="spacer" presStyleCnt="0"/>
      <dgm:spPr/>
    </dgm:pt>
    <dgm:pt modelId="{9B02AD1E-9AC2-44E4-8CBD-D1B6F338679F}" type="pres">
      <dgm:prSet presAssocID="{AB0B454F-F0E5-41B1-BDEA-8BF546A98B1B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E2391F86-D217-4B60-A111-4A1191B6DB89}" type="pres">
      <dgm:prSet presAssocID="{B7A199F5-10B2-47EC-8008-EDE8192BCBE2}" presName="spacer" presStyleCnt="0"/>
      <dgm:spPr/>
    </dgm:pt>
    <dgm:pt modelId="{4D6D373E-E8AF-4292-BEBE-A46BBF6B092D}" type="pres">
      <dgm:prSet presAssocID="{58947F31-9FD9-4668-8F18-3EC6EDDAE93C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3C9E1FBB-64DC-4F04-84FB-B18B6E79795C}" type="pres">
      <dgm:prSet presAssocID="{0243ACBC-C3ED-4694-9A6A-18AFC2BD0377}" presName="spacer" presStyleCnt="0"/>
      <dgm:spPr/>
    </dgm:pt>
    <dgm:pt modelId="{E355CBD3-EB52-4D33-A528-3FE24683D1B5}" type="pres">
      <dgm:prSet presAssocID="{2CF6B4B8-B4BA-4273-AB47-8717DC00446E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36790A17-B333-4330-A9B6-9CFF108FA1AB}" type="pres">
      <dgm:prSet presAssocID="{7E936C4B-C2C7-479F-8653-27D1D272BB0E}" presName="spacer" presStyleCnt="0"/>
      <dgm:spPr/>
    </dgm:pt>
    <dgm:pt modelId="{359BD89C-4E75-49F4-AE65-E1B6829A5D21}" type="pres">
      <dgm:prSet presAssocID="{303F2CCA-56C5-439A-BF73-41EA8B2FC4BD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735AE946-7182-41D5-807F-B48E56FFD9B3}" type="pres">
      <dgm:prSet presAssocID="{90F161CF-FAA2-450D-9152-C93FE5A7C1CF}" presName="spacer" presStyleCnt="0"/>
      <dgm:spPr/>
    </dgm:pt>
    <dgm:pt modelId="{219FF80F-1BE5-4BD6-A02C-9D9E242687C6}" type="pres">
      <dgm:prSet presAssocID="{D570F39D-DFFE-4DBD-A6A8-AAB77A9DFA98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C9735969-4636-48F1-B388-8991F1C31F60}" type="pres">
      <dgm:prSet presAssocID="{D6552161-DD0B-4653-8494-2E1678DB7A0C}" presName="spacer" presStyleCnt="0"/>
      <dgm:spPr/>
    </dgm:pt>
    <dgm:pt modelId="{AFEFF03D-6A8F-42F5-A88D-1B2A0DEE9341}" type="pres">
      <dgm:prSet presAssocID="{E7AE6B5A-4F21-4EF8-B331-1402BA7B4ECC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2B943F02-BE67-4317-968C-D3AA85EFCED1}" srcId="{DA5BC8B7-4984-4A3A-883D-DA08736E41F9}" destId="{AB0B454F-F0E5-41B1-BDEA-8BF546A98B1B}" srcOrd="1" destOrd="0" parTransId="{8A4FAA6E-96EB-4F8B-8AA0-C388A6D7289E}" sibTransId="{B7A199F5-10B2-47EC-8008-EDE8192BCBE2}"/>
    <dgm:cxn modelId="{C1796513-0B42-4A9E-A1C9-98CBA3853359}" type="presOf" srcId="{E7AE6B5A-4F21-4EF8-B331-1402BA7B4ECC}" destId="{AFEFF03D-6A8F-42F5-A88D-1B2A0DEE9341}" srcOrd="0" destOrd="0" presId="urn:microsoft.com/office/officeart/2005/8/layout/vList2"/>
    <dgm:cxn modelId="{D1984147-4572-459A-B1C2-44BAD9ED50E7}" type="presOf" srcId="{DA5BC8B7-4984-4A3A-883D-DA08736E41F9}" destId="{5263DC61-791B-4E7D-A826-0E09041C66F0}" srcOrd="0" destOrd="0" presId="urn:microsoft.com/office/officeart/2005/8/layout/vList2"/>
    <dgm:cxn modelId="{7823A269-CAAF-4FF9-B721-B8B4E43DFD1A}" srcId="{DA5BC8B7-4984-4A3A-883D-DA08736E41F9}" destId="{D570F39D-DFFE-4DBD-A6A8-AAB77A9DFA98}" srcOrd="5" destOrd="0" parTransId="{F43D14E2-4C7B-4D52-9081-6F4A1C285AC1}" sibTransId="{D6552161-DD0B-4653-8494-2E1678DB7A0C}"/>
    <dgm:cxn modelId="{C451624A-7DA7-4E54-8427-8DB22A62C975}" srcId="{DA5BC8B7-4984-4A3A-883D-DA08736E41F9}" destId="{303F2CCA-56C5-439A-BF73-41EA8B2FC4BD}" srcOrd="4" destOrd="0" parTransId="{DF399FE6-5530-4406-9D78-4DE7CF4664B0}" sibTransId="{90F161CF-FAA2-450D-9152-C93FE5A7C1CF}"/>
    <dgm:cxn modelId="{D1C61C75-523A-4B76-BC65-0485CFEE8E44}" type="presOf" srcId="{E6BA9834-589A-4F57-8CF3-694DBD4DE286}" destId="{2929A073-7C28-492A-B6D5-52B3DE321E82}" srcOrd="0" destOrd="0" presId="urn:microsoft.com/office/officeart/2005/8/layout/vList2"/>
    <dgm:cxn modelId="{65AD625A-A8FC-4AC6-9D0B-E152F7AC47E6}" srcId="{DA5BC8B7-4984-4A3A-883D-DA08736E41F9}" destId="{2CF6B4B8-B4BA-4273-AB47-8717DC00446E}" srcOrd="3" destOrd="0" parTransId="{249C2FC4-40EF-4BF4-9303-E19D55F16599}" sibTransId="{7E936C4B-C2C7-479F-8653-27D1D272BB0E}"/>
    <dgm:cxn modelId="{C872A499-700A-44D9-B440-930A98CD780A}" type="presOf" srcId="{2CF6B4B8-B4BA-4273-AB47-8717DC00446E}" destId="{E355CBD3-EB52-4D33-A528-3FE24683D1B5}" srcOrd="0" destOrd="0" presId="urn:microsoft.com/office/officeart/2005/8/layout/vList2"/>
    <dgm:cxn modelId="{B03E819E-D68A-41EE-A4FD-3757096A5243}" srcId="{DA5BC8B7-4984-4A3A-883D-DA08736E41F9}" destId="{58947F31-9FD9-4668-8F18-3EC6EDDAE93C}" srcOrd="2" destOrd="0" parTransId="{9FBAB21A-AA47-4CD8-BDCE-F925C39F25F4}" sibTransId="{0243ACBC-C3ED-4694-9A6A-18AFC2BD0377}"/>
    <dgm:cxn modelId="{C02963A2-0F87-47CA-A2DB-9CD204C0BE73}" type="presOf" srcId="{AB0B454F-F0E5-41B1-BDEA-8BF546A98B1B}" destId="{9B02AD1E-9AC2-44E4-8CBD-D1B6F338679F}" srcOrd="0" destOrd="0" presId="urn:microsoft.com/office/officeart/2005/8/layout/vList2"/>
    <dgm:cxn modelId="{7F2642B1-A3B4-4A6B-A7FE-2FBAC1057A28}" srcId="{DA5BC8B7-4984-4A3A-883D-DA08736E41F9}" destId="{E6BA9834-589A-4F57-8CF3-694DBD4DE286}" srcOrd="0" destOrd="0" parTransId="{5F234D01-3933-49BB-98DA-BB338CB31564}" sibTransId="{C84AC4B8-C309-4F39-B717-E8D0566A2B1F}"/>
    <dgm:cxn modelId="{8D564DC6-94B2-4972-8CC0-9A991E078C63}" type="presOf" srcId="{D570F39D-DFFE-4DBD-A6A8-AAB77A9DFA98}" destId="{219FF80F-1BE5-4BD6-A02C-9D9E242687C6}" srcOrd="0" destOrd="0" presId="urn:microsoft.com/office/officeart/2005/8/layout/vList2"/>
    <dgm:cxn modelId="{2D491EEC-3A28-421E-8004-EF8C4F23AB4F}" type="presOf" srcId="{303F2CCA-56C5-439A-BF73-41EA8B2FC4BD}" destId="{359BD89C-4E75-49F4-AE65-E1B6829A5D21}" srcOrd="0" destOrd="0" presId="urn:microsoft.com/office/officeart/2005/8/layout/vList2"/>
    <dgm:cxn modelId="{600DD6F3-CFB9-4619-89A1-70B0A5D6C5F2}" type="presOf" srcId="{58947F31-9FD9-4668-8F18-3EC6EDDAE93C}" destId="{4D6D373E-E8AF-4292-BEBE-A46BBF6B092D}" srcOrd="0" destOrd="0" presId="urn:microsoft.com/office/officeart/2005/8/layout/vList2"/>
    <dgm:cxn modelId="{E20266F5-4BC2-4B6A-B54A-BA596C765F6C}" srcId="{DA5BC8B7-4984-4A3A-883D-DA08736E41F9}" destId="{E7AE6B5A-4F21-4EF8-B331-1402BA7B4ECC}" srcOrd="6" destOrd="0" parTransId="{1D8EC0CA-8D67-4B68-A921-E6CD60FBBB48}" sibTransId="{73BE3288-60BB-4CA7-919B-A303D90A680C}"/>
    <dgm:cxn modelId="{A8D0BECF-0B54-4DE2-B970-0351CD5ADF5E}" type="presParOf" srcId="{5263DC61-791B-4E7D-A826-0E09041C66F0}" destId="{2929A073-7C28-492A-B6D5-52B3DE321E82}" srcOrd="0" destOrd="0" presId="urn:microsoft.com/office/officeart/2005/8/layout/vList2"/>
    <dgm:cxn modelId="{04A4BD76-11DC-4AD8-A01E-E5556A6C1071}" type="presParOf" srcId="{5263DC61-791B-4E7D-A826-0E09041C66F0}" destId="{1E93D07B-41FF-455E-86FF-353D68411A77}" srcOrd="1" destOrd="0" presId="urn:microsoft.com/office/officeart/2005/8/layout/vList2"/>
    <dgm:cxn modelId="{4182CC11-83CD-4C87-A939-A4989BA6564E}" type="presParOf" srcId="{5263DC61-791B-4E7D-A826-0E09041C66F0}" destId="{9B02AD1E-9AC2-44E4-8CBD-D1B6F338679F}" srcOrd="2" destOrd="0" presId="urn:microsoft.com/office/officeart/2005/8/layout/vList2"/>
    <dgm:cxn modelId="{70E2FA5C-A796-4513-B993-0E6B624E2437}" type="presParOf" srcId="{5263DC61-791B-4E7D-A826-0E09041C66F0}" destId="{E2391F86-D217-4B60-A111-4A1191B6DB89}" srcOrd="3" destOrd="0" presId="urn:microsoft.com/office/officeart/2005/8/layout/vList2"/>
    <dgm:cxn modelId="{B185D1A3-DC6A-42C4-9805-90FAF3B6F15C}" type="presParOf" srcId="{5263DC61-791B-4E7D-A826-0E09041C66F0}" destId="{4D6D373E-E8AF-4292-BEBE-A46BBF6B092D}" srcOrd="4" destOrd="0" presId="urn:microsoft.com/office/officeart/2005/8/layout/vList2"/>
    <dgm:cxn modelId="{D8962EB4-D811-4DCF-8E62-1C6F34A3A6DB}" type="presParOf" srcId="{5263DC61-791B-4E7D-A826-0E09041C66F0}" destId="{3C9E1FBB-64DC-4F04-84FB-B18B6E79795C}" srcOrd="5" destOrd="0" presId="urn:microsoft.com/office/officeart/2005/8/layout/vList2"/>
    <dgm:cxn modelId="{5995E9D5-1EE3-43E6-8C21-4B471F1CA042}" type="presParOf" srcId="{5263DC61-791B-4E7D-A826-0E09041C66F0}" destId="{E355CBD3-EB52-4D33-A528-3FE24683D1B5}" srcOrd="6" destOrd="0" presId="urn:microsoft.com/office/officeart/2005/8/layout/vList2"/>
    <dgm:cxn modelId="{5E6EA03B-41FA-46DD-9FD1-C851D31487F9}" type="presParOf" srcId="{5263DC61-791B-4E7D-A826-0E09041C66F0}" destId="{36790A17-B333-4330-A9B6-9CFF108FA1AB}" srcOrd="7" destOrd="0" presId="urn:microsoft.com/office/officeart/2005/8/layout/vList2"/>
    <dgm:cxn modelId="{C22AD447-6B40-4890-B953-41AFAE61D4B4}" type="presParOf" srcId="{5263DC61-791B-4E7D-A826-0E09041C66F0}" destId="{359BD89C-4E75-49F4-AE65-E1B6829A5D21}" srcOrd="8" destOrd="0" presId="urn:microsoft.com/office/officeart/2005/8/layout/vList2"/>
    <dgm:cxn modelId="{2543DACF-01D3-4937-80C9-AF67411A47C9}" type="presParOf" srcId="{5263DC61-791B-4E7D-A826-0E09041C66F0}" destId="{735AE946-7182-41D5-807F-B48E56FFD9B3}" srcOrd="9" destOrd="0" presId="urn:microsoft.com/office/officeart/2005/8/layout/vList2"/>
    <dgm:cxn modelId="{3DA5010B-7CBB-4459-A523-833191C0DFE3}" type="presParOf" srcId="{5263DC61-791B-4E7D-A826-0E09041C66F0}" destId="{219FF80F-1BE5-4BD6-A02C-9D9E242687C6}" srcOrd="10" destOrd="0" presId="urn:microsoft.com/office/officeart/2005/8/layout/vList2"/>
    <dgm:cxn modelId="{BE7B279B-C2E8-4663-BDC3-124E968935F2}" type="presParOf" srcId="{5263DC61-791B-4E7D-A826-0E09041C66F0}" destId="{C9735969-4636-48F1-B388-8991F1C31F60}" srcOrd="11" destOrd="0" presId="urn:microsoft.com/office/officeart/2005/8/layout/vList2"/>
    <dgm:cxn modelId="{3F841EE1-A483-4F8F-A40C-F731352CD077}" type="presParOf" srcId="{5263DC61-791B-4E7D-A826-0E09041C66F0}" destId="{AFEFF03D-6A8F-42F5-A88D-1B2A0DEE9341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29A073-7C28-492A-B6D5-52B3DE321E82}">
      <dsp:nvSpPr>
        <dsp:cNvPr id="0" name=""/>
        <dsp:cNvSpPr/>
      </dsp:nvSpPr>
      <dsp:spPr>
        <a:xfrm>
          <a:off x="0" y="20094"/>
          <a:ext cx="4828172" cy="75477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Germanic peoples took the west</a:t>
          </a:r>
        </a:p>
      </dsp:txBody>
      <dsp:txXfrm>
        <a:off x="36845" y="56939"/>
        <a:ext cx="4754482" cy="681087"/>
      </dsp:txXfrm>
    </dsp:sp>
    <dsp:sp modelId="{9B02AD1E-9AC2-44E4-8CBD-D1B6F338679F}">
      <dsp:nvSpPr>
        <dsp:cNvPr id="0" name=""/>
        <dsp:cNvSpPr/>
      </dsp:nvSpPr>
      <dsp:spPr>
        <a:xfrm>
          <a:off x="0" y="829592"/>
          <a:ext cx="4828172" cy="754777"/>
        </a:xfrm>
        <a:prstGeom prst="roundRect">
          <a:avLst/>
        </a:prstGeom>
        <a:solidFill>
          <a:schemeClr val="accent2">
            <a:hueOff val="1073936"/>
            <a:satOff val="-3082"/>
            <a:lumOff val="-493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Slavic peoples took the north</a:t>
          </a:r>
        </a:p>
      </dsp:txBody>
      <dsp:txXfrm>
        <a:off x="36845" y="866437"/>
        <a:ext cx="4754482" cy="681087"/>
      </dsp:txXfrm>
    </dsp:sp>
    <dsp:sp modelId="{4D6D373E-E8AF-4292-BEBE-A46BBF6B092D}">
      <dsp:nvSpPr>
        <dsp:cNvPr id="0" name=""/>
        <dsp:cNvSpPr/>
      </dsp:nvSpPr>
      <dsp:spPr>
        <a:xfrm>
          <a:off x="0" y="1639090"/>
          <a:ext cx="4828172" cy="754777"/>
        </a:xfrm>
        <a:prstGeom prst="roundRect">
          <a:avLst/>
        </a:prstGeom>
        <a:solidFill>
          <a:schemeClr val="accent2">
            <a:hueOff val="2147871"/>
            <a:satOff val="-6164"/>
            <a:lumOff val="-987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Arab Muslims took most of SW Asia and N. Africa</a:t>
          </a:r>
        </a:p>
      </dsp:txBody>
      <dsp:txXfrm>
        <a:off x="36845" y="1675935"/>
        <a:ext cx="4754482" cy="681087"/>
      </dsp:txXfrm>
    </dsp:sp>
    <dsp:sp modelId="{E355CBD3-EB52-4D33-A528-3FE24683D1B5}">
      <dsp:nvSpPr>
        <dsp:cNvPr id="0" name=""/>
        <dsp:cNvSpPr/>
      </dsp:nvSpPr>
      <dsp:spPr>
        <a:xfrm>
          <a:off x="0" y="2448588"/>
          <a:ext cx="4828172" cy="754777"/>
        </a:xfrm>
        <a:prstGeom prst="roundRect">
          <a:avLst/>
        </a:prstGeom>
        <a:solidFill>
          <a:schemeClr val="accent2">
            <a:hueOff val="3221807"/>
            <a:satOff val="-9246"/>
            <a:lumOff val="-1480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The Turks, Muslims from C. Asia, took most of Turkey in 1000-1100</a:t>
          </a:r>
        </a:p>
      </dsp:txBody>
      <dsp:txXfrm>
        <a:off x="36845" y="2485433"/>
        <a:ext cx="4754482" cy="681087"/>
      </dsp:txXfrm>
    </dsp:sp>
    <dsp:sp modelId="{359BD89C-4E75-49F4-AE65-E1B6829A5D21}">
      <dsp:nvSpPr>
        <dsp:cNvPr id="0" name=""/>
        <dsp:cNvSpPr/>
      </dsp:nvSpPr>
      <dsp:spPr>
        <a:xfrm>
          <a:off x="0" y="3258086"/>
          <a:ext cx="4828172" cy="754777"/>
        </a:xfrm>
        <a:prstGeom prst="roundRect">
          <a:avLst/>
        </a:prstGeom>
        <a:solidFill>
          <a:schemeClr val="accent2">
            <a:hueOff val="4295743"/>
            <a:satOff val="-12329"/>
            <a:lumOff val="-1973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Western European armies attacked Constantinople in 1204</a:t>
          </a:r>
        </a:p>
      </dsp:txBody>
      <dsp:txXfrm>
        <a:off x="36845" y="3294931"/>
        <a:ext cx="4754482" cy="681087"/>
      </dsp:txXfrm>
    </dsp:sp>
    <dsp:sp modelId="{219FF80F-1BE5-4BD6-A02C-9D9E242687C6}">
      <dsp:nvSpPr>
        <dsp:cNvPr id="0" name=""/>
        <dsp:cNvSpPr/>
      </dsp:nvSpPr>
      <dsp:spPr>
        <a:xfrm>
          <a:off x="0" y="4067584"/>
          <a:ext cx="4828172" cy="754777"/>
        </a:xfrm>
        <a:prstGeom prst="roundRect">
          <a:avLst/>
        </a:prstGeom>
        <a:solidFill>
          <a:schemeClr val="accent2">
            <a:hueOff val="5369678"/>
            <a:satOff val="-15411"/>
            <a:lumOff val="-2467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In 1453, Turkish Ottoman seized Constantinople</a:t>
          </a:r>
        </a:p>
      </dsp:txBody>
      <dsp:txXfrm>
        <a:off x="36845" y="4104429"/>
        <a:ext cx="4754482" cy="681087"/>
      </dsp:txXfrm>
    </dsp:sp>
    <dsp:sp modelId="{AFEFF03D-6A8F-42F5-A88D-1B2A0DEE9341}">
      <dsp:nvSpPr>
        <dsp:cNvPr id="0" name=""/>
        <dsp:cNvSpPr/>
      </dsp:nvSpPr>
      <dsp:spPr>
        <a:xfrm>
          <a:off x="0" y="4877082"/>
          <a:ext cx="4828172" cy="754777"/>
        </a:xfrm>
        <a:prstGeom prst="round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And that’s the end of the Byzantine Empire</a:t>
          </a:r>
        </a:p>
      </dsp:txBody>
      <dsp:txXfrm>
        <a:off x="36845" y="4913927"/>
        <a:ext cx="4754482" cy="6810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5D9B5D-4B58-47E9-B8DF-5DA814B5CE66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CB9861-F543-489D-A494-3AECA2CA2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122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CB9861-F543-489D-A494-3AECA2CA280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60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185,984 pages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CB9861-F543-489D-A494-3AECA2CA280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14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Google Earth: show Istanbul and trade potential.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CB9861-F543-489D-A494-3AECA2CA2809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303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TED video about fall of Byzantine</a:t>
            </a:r>
          </a:p>
          <a:p>
            <a:r>
              <a:rPr lang="en-US" dirty="0"/>
              <a:t>After, send website link to Teams for article and quiz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CB9861-F543-489D-A494-3AECA2CA2809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464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 you think excommunicate means?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4B65F-16EB-46AA-8C11-F784AF4F1567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870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8FA71-3A18-48C0-980F-4B68F7F63042}" type="datetime1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060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EDB3-C0E8-45F8-9E1D-1B6C8D1880C0}" type="datetime1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29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EC4B-54ED-4041-B552-9BA760FA3DBA}" type="datetime1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02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D10D8-0B11-0CE7-9384-BEBB7FDB1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6BB53-8290-CB97-D523-BBC36106B0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FC9ACA-3FE8-3A26-548C-704BCD8C3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294B0-8732-4D12-AA4A-B7237C6A0220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05E4D7-9A0B-390C-3A02-F188E79EC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C01A6-59F1-E179-EFCA-133C14257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05115-128A-4DB1-901A-241E35501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287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210E-201E-4473-82AC-2466F5386C38}" type="datetime1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9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A198-6CAB-4B8F-B93F-1F9C8C4B6CE7}" type="datetime1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879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041F-4525-44D5-AA4F-332294BF1F56}" type="datetime1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788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57091-BBDF-4EB9-BA6B-2BB67AC4FC0F}" type="datetime1">
              <a:rPr lang="en-US" smtClean="0"/>
              <a:t>2/20/2025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845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226B-77A6-410C-9796-083F278E0125}" type="datetime1">
              <a:rPr lang="en-US" smtClean="0"/>
              <a:t>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911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578B-D289-4C40-8593-3D356C49DA58}" type="datetime1">
              <a:rPr lang="en-US" smtClean="0"/>
              <a:t>2/20/2025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111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FAE3-14DB-48A7-A80F-80DDB072CE3D}" type="datetime1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181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EAEF-6478-4102-8F5D-A5FE9FC97ACB}" type="datetime1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20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7F45AC6-C491-4585-A584-9CE2AF7D5500}" type="datetime1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633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D8ED36-14E0-6313-7EAC-72BE4B114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3C5A04-CFCD-4780-1A45-67422D2E80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6D2376-9190-DCCE-11ED-794DF17A12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E7294B0-8732-4D12-AA4A-B7237C6A0220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8F689-E7AC-7103-765A-1624A0AC43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16B2F6-D175-91F6-EC57-3C23040CE6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D05115-128A-4DB1-901A-241E35501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279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ED587E41-605C-A8E4-8BA5-0E0B3797C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1026" name="Picture 2" descr="Hagia Sophia - Wikipedia">
            <a:extLst>
              <a:ext uri="{FF2B5EF4-FFF2-40B4-BE49-F238E27FC236}">
                <a16:creationId xmlns:a16="http://schemas.microsoft.com/office/drawing/2014/main" id="{507F5884-9DBA-5661-AD2E-17CB1BA6C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2339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EBD48A03-0DF9-3063-CB15-1BC2AEC79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11906"/>
            <a:ext cx="12191999" cy="124609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A80AB1-E95C-0ABC-E386-D1906C9746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040" y="5795685"/>
            <a:ext cx="8183880" cy="960120"/>
          </a:xfrm>
        </p:spPr>
        <p:txBody>
          <a:bodyPr anchor="ctr">
            <a:normAutofit/>
          </a:bodyPr>
          <a:lstStyle/>
          <a:p>
            <a:pPr algn="l"/>
            <a:r>
              <a:rPr lang="en-US"/>
              <a:t>Roman &amp; Byzantine Empires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E1E865-B24E-BFFA-B5D2-CC2E5379EC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87818" y="5795685"/>
            <a:ext cx="3409109" cy="960120"/>
          </a:xfrm>
        </p:spPr>
        <p:txBody>
          <a:bodyPr anchor="ctr">
            <a:normAutofit/>
          </a:bodyPr>
          <a:lstStyle/>
          <a:p>
            <a:pPr algn="r">
              <a:lnSpc>
                <a:spcPct val="110000"/>
              </a:lnSpc>
            </a:pPr>
            <a:r>
              <a:rPr lang="en-US" sz="1600"/>
              <a:t>The Death of the Republic, the Birth of an Empire, and a Fight About Statues</a:t>
            </a:r>
          </a:p>
        </p:txBody>
      </p:sp>
    </p:spTree>
    <p:extLst>
      <p:ext uri="{BB962C8B-B14F-4D97-AF65-F5344CB8AC3E}">
        <p14:creationId xmlns:p14="http://schemas.microsoft.com/office/powerpoint/2010/main" val="320498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6" name="Rectangle 9225">
            <a:extLst>
              <a:ext uri="{FF2B5EF4-FFF2-40B4-BE49-F238E27FC236}">
                <a16:creationId xmlns:a16="http://schemas.microsoft.com/office/drawing/2014/main" id="{6D48EA17-F2CF-2F98-FC06-DBB6A2AEC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9225" name="Rectangle 9224">
            <a:extLst>
              <a:ext uri="{FF2B5EF4-FFF2-40B4-BE49-F238E27FC236}">
                <a16:creationId xmlns:a16="http://schemas.microsoft.com/office/drawing/2014/main" id="{4D3D4267-6754-E656-C65D-257297D453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9218" name="Picture 2" descr="The Assassination of Julius Caesar: Causes and Consequences | by Father of  History | Medium">
            <a:extLst>
              <a:ext uri="{FF2B5EF4-FFF2-40B4-BE49-F238E27FC236}">
                <a16:creationId xmlns:a16="http://schemas.microsoft.com/office/drawing/2014/main" id="{BC2DBF16-0B1A-3011-F4D4-0A350CA32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" r="2" b="2"/>
          <a:stretch/>
        </p:blipFill>
        <p:spPr bwMode="auto">
          <a:xfrm>
            <a:off x="133896" y="136321"/>
            <a:ext cx="11924208" cy="658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807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When Marc Antony Met Cleopatra: The Moment That Changed History – The  Chronicles Of History">
            <a:extLst>
              <a:ext uri="{FF2B5EF4-FFF2-40B4-BE49-F238E27FC236}">
                <a16:creationId xmlns:a16="http://schemas.microsoft.com/office/drawing/2014/main" id="{3003C125-1573-5386-2B9F-B3DD92B53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014"/>
            <a:ext cx="6172199" cy="685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Octavian becomes the first Roman Emperor in 27 BC with the title of Augustus  , founding the great Roman Empire. Expanded the Empire, reformed taxation,  developed network of roads, established a standing army, one of the  greatest rulers ever. : r ...">
            <a:extLst>
              <a:ext uri="{FF2B5EF4-FFF2-40B4-BE49-F238E27FC236}">
                <a16:creationId xmlns:a16="http://schemas.microsoft.com/office/drawing/2014/main" id="{91E6D23F-A4E7-FBE9-A36D-DCCAE7446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99" y="0"/>
            <a:ext cx="6281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1832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1" name="Rectangle 11270">
            <a:extLst>
              <a:ext uri="{FF2B5EF4-FFF2-40B4-BE49-F238E27FC236}">
                <a16:creationId xmlns:a16="http://schemas.microsoft.com/office/drawing/2014/main" id="{2961259D-605E-E200-FF9F-7C8C71D7C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Why is Caesar Augustus considered the best Roman emperor? : r/ancientrome">
            <a:extLst>
              <a:ext uri="{FF2B5EF4-FFF2-40B4-BE49-F238E27FC236}">
                <a16:creationId xmlns:a16="http://schemas.microsoft.com/office/drawing/2014/main" id="{013B3EAF-2BAA-5D0C-E1E9-039D597B0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663"/>
          <a:stretch/>
        </p:blipFill>
        <p:spPr bwMode="auto">
          <a:xfrm>
            <a:off x="7345680" y="10"/>
            <a:ext cx="484632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94F757-6D10-832A-729C-A9BD549DE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00075"/>
            <a:ext cx="6035040" cy="1529932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Start of the Empire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B033EE-86BE-F361-290E-2D3B69D64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2212848"/>
            <a:ext cx="6035040" cy="4096512"/>
          </a:xfrm>
        </p:spPr>
        <p:txBody>
          <a:bodyPr>
            <a:normAutofit/>
          </a:bodyPr>
          <a:lstStyle/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Augustus: 1</a:t>
            </a:r>
            <a:r>
              <a:rPr lang="en-US" sz="1800" baseline="3000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Emperor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Caesar was a dictator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Emperor united all armies, ended civil war</a:t>
            </a:r>
          </a:p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Reign of Augustus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Shrank the army, created more jobs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poor weren’t as poor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Told the rich to calm down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Deified: Made a god after he died</a:t>
            </a:r>
          </a:p>
        </p:txBody>
      </p:sp>
    </p:spTree>
    <p:extLst>
      <p:ext uri="{BB962C8B-B14F-4D97-AF65-F5344CB8AC3E}">
        <p14:creationId xmlns:p14="http://schemas.microsoft.com/office/powerpoint/2010/main" val="670538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69" name="Rectangle 15368">
            <a:extLst>
              <a:ext uri="{FF2B5EF4-FFF2-40B4-BE49-F238E27FC236}">
                <a16:creationId xmlns:a16="http://schemas.microsoft.com/office/drawing/2014/main" id="{4AB9B8B4-6AA0-6EC2-5180-35BA3CFC28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2" name="Picture 2" descr="Roman legion (200 BC - 14 AD) : r/ancientrome">
            <a:extLst>
              <a:ext uri="{FF2B5EF4-FFF2-40B4-BE49-F238E27FC236}">
                <a16:creationId xmlns:a16="http://schemas.microsoft.com/office/drawing/2014/main" id="{7FA95E6E-CC5E-AFFC-FE49-876E24205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" r="7223" b="-5"/>
          <a:stretch/>
        </p:blipFill>
        <p:spPr bwMode="auto">
          <a:xfrm>
            <a:off x="731520" y="1775012"/>
            <a:ext cx="6355080" cy="453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879A3D-B442-E3ED-2746-7E9680A58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548640"/>
            <a:ext cx="10872216" cy="1132258"/>
          </a:xfrm>
        </p:spPr>
        <p:txBody>
          <a:bodyPr anchor="t">
            <a:normAutofit/>
          </a:bodyPr>
          <a:lstStyle/>
          <a:p>
            <a:r>
              <a:rPr lang="en-US" dirty="0"/>
              <a:t>Empire Building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8C1E1-66B9-7D3D-42CE-9F4337ABC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5529" y="1775012"/>
            <a:ext cx="3999334" cy="4534348"/>
          </a:xfrm>
        </p:spPr>
        <p:txBody>
          <a:bodyPr>
            <a:normAutofit/>
          </a:bodyPr>
          <a:lstStyle/>
          <a:p>
            <a:r>
              <a:rPr lang="en-US" sz="1800"/>
              <a:t>BIG Army</a:t>
            </a:r>
          </a:p>
          <a:p>
            <a:pPr lvl="1"/>
            <a:r>
              <a:rPr lang="en-US"/>
              <a:t>Shrunk</a:t>
            </a:r>
            <a:r>
              <a:rPr lang="en-US" dirty="0"/>
              <a:t>, but still massive</a:t>
            </a:r>
          </a:p>
          <a:p>
            <a:r>
              <a:rPr lang="en-US" sz="1800"/>
              <a:t>Build Infrastructure</a:t>
            </a:r>
          </a:p>
          <a:p>
            <a:pPr lvl="1"/>
            <a:r>
              <a:rPr lang="en-US"/>
              <a:t>Connect </a:t>
            </a:r>
            <a:r>
              <a:rPr lang="en-US" dirty="0"/>
              <a:t>the empire, easier to control</a:t>
            </a:r>
          </a:p>
          <a:p>
            <a:r>
              <a:rPr lang="en-US" sz="1800"/>
              <a:t>Keep the New People Happy</a:t>
            </a:r>
          </a:p>
          <a:p>
            <a:pPr lvl="1"/>
            <a:r>
              <a:rPr lang="en-US"/>
              <a:t>Treat </a:t>
            </a:r>
            <a:r>
              <a:rPr lang="en-US" dirty="0"/>
              <a:t>them well, they will follow</a:t>
            </a:r>
          </a:p>
        </p:txBody>
      </p:sp>
    </p:spTree>
    <p:extLst>
      <p:ext uri="{BB962C8B-B14F-4D97-AF65-F5344CB8AC3E}">
        <p14:creationId xmlns:p14="http://schemas.microsoft.com/office/powerpoint/2010/main" val="35150475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The Roman Empire, explained in 40 maps | Vox">
            <a:extLst>
              <a:ext uri="{FF2B5EF4-FFF2-40B4-BE49-F238E27FC236}">
                <a16:creationId xmlns:a16="http://schemas.microsoft.com/office/drawing/2014/main" id="{3177691B-F956-7DE5-DE3B-D46183E2E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988" y="0"/>
            <a:ext cx="93440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83570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1" name="Rectangle 13320">
            <a:extLst>
              <a:ext uri="{FF2B5EF4-FFF2-40B4-BE49-F238E27FC236}">
                <a16:creationId xmlns:a16="http://schemas.microsoft.com/office/drawing/2014/main" id="{9B61FEBE-B024-E867-ADF8-B65D117A2E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 descr="Pantheon Rome | Basilica of Santa Maria ad Martyres">
            <a:extLst>
              <a:ext uri="{FF2B5EF4-FFF2-40B4-BE49-F238E27FC236}">
                <a16:creationId xmlns:a16="http://schemas.microsoft.com/office/drawing/2014/main" id="{F79C67D1-B865-EC01-4B75-F78B5A792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" r="3293" b="3"/>
          <a:stretch/>
        </p:blipFill>
        <p:spPr bwMode="auto">
          <a:xfrm>
            <a:off x="7435018" y="10"/>
            <a:ext cx="4756982" cy="340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Pantheon: A Hole to Heaven! | Accademia Studioitalia">
            <a:extLst>
              <a:ext uri="{FF2B5EF4-FFF2-40B4-BE49-F238E27FC236}">
                <a16:creationId xmlns:a16="http://schemas.microsoft.com/office/drawing/2014/main" id="{E95EE2C9-F704-6E92-C03E-B51E692F1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1977"/>
          <a:stretch/>
        </p:blipFill>
        <p:spPr bwMode="auto">
          <a:xfrm>
            <a:off x="7435018" y="3454171"/>
            <a:ext cx="4756982" cy="340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EA478E-39EA-71EC-6B7E-3A7882450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03504"/>
            <a:ext cx="5953569" cy="1527048"/>
          </a:xfrm>
        </p:spPr>
        <p:txBody>
          <a:bodyPr anchor="b">
            <a:normAutofit/>
          </a:bodyPr>
          <a:lstStyle/>
          <a:p>
            <a:r>
              <a:rPr lang="en-US" dirty="0"/>
              <a:t>Pax Romana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4F276-9121-594B-D36B-AAAB943791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2212848"/>
            <a:ext cx="5953569" cy="4096512"/>
          </a:xfrm>
        </p:spPr>
        <p:txBody>
          <a:bodyPr>
            <a:normAutofit/>
          </a:bodyPr>
          <a:lstStyle/>
          <a:p>
            <a:r>
              <a:rPr lang="en-US" sz="1800" i="1"/>
              <a:t>Roman Peace</a:t>
            </a:r>
            <a:endParaRPr lang="en-US" sz="1800"/>
          </a:p>
          <a:p>
            <a:r>
              <a:rPr lang="en-US" sz="1800" i="1"/>
              <a:t>30 BCE – 180 CE</a:t>
            </a:r>
          </a:p>
          <a:p>
            <a:pPr lvl="1"/>
            <a:r>
              <a:rPr lang="en-US" dirty="0"/>
              <a:t>No major wars</a:t>
            </a:r>
          </a:p>
          <a:p>
            <a:pPr lvl="1"/>
            <a:r>
              <a:rPr lang="en-US" dirty="0"/>
              <a:t>People prospered (made money)</a:t>
            </a:r>
          </a:p>
          <a:p>
            <a:r>
              <a:rPr lang="en-US" sz="1800"/>
              <a:t>Major Constructions</a:t>
            </a:r>
          </a:p>
          <a:p>
            <a:pPr lvl="1"/>
            <a:r>
              <a:rPr lang="en-US" dirty="0"/>
              <a:t>50,000 miles of road</a:t>
            </a:r>
          </a:p>
          <a:p>
            <a:pPr lvl="1"/>
            <a:r>
              <a:rPr lang="en-US" dirty="0"/>
              <a:t>Built and rebuilt aqueducts</a:t>
            </a:r>
          </a:p>
          <a:p>
            <a:pPr lvl="1"/>
            <a:r>
              <a:rPr lang="en-US" dirty="0"/>
              <a:t>Invented concrete</a:t>
            </a:r>
          </a:p>
        </p:txBody>
      </p:sp>
    </p:spTree>
    <p:extLst>
      <p:ext uri="{BB962C8B-B14F-4D97-AF65-F5344CB8AC3E}">
        <p14:creationId xmlns:p14="http://schemas.microsoft.com/office/powerpoint/2010/main" val="26920630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5" name="Rectangle 12294">
            <a:extLst>
              <a:ext uri="{FF2B5EF4-FFF2-40B4-BE49-F238E27FC236}">
                <a16:creationId xmlns:a16="http://schemas.microsoft.com/office/drawing/2014/main" id="{2961259D-605E-E200-FF9F-7C8C71D7C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A reminder that Caligula declared war on Poseidon and told his army to  fight the sea : r/IdiotsFightingThings">
            <a:extLst>
              <a:ext uri="{FF2B5EF4-FFF2-40B4-BE49-F238E27FC236}">
                <a16:creationId xmlns:a16="http://schemas.microsoft.com/office/drawing/2014/main" id="{B0897C61-9A43-1C18-D89F-9A0D3D36F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3" r="2" b="2"/>
          <a:stretch/>
        </p:blipFill>
        <p:spPr bwMode="auto">
          <a:xfrm>
            <a:off x="7345680" y="10"/>
            <a:ext cx="484632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937D72-EA64-3C61-4118-25B5CCEED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00075"/>
            <a:ext cx="6035040" cy="1529932"/>
          </a:xfrm>
        </p:spPr>
        <p:txBody>
          <a:bodyPr anchor="b">
            <a:normAutofit/>
          </a:bodyPr>
          <a:lstStyle/>
          <a:p>
            <a:r>
              <a:rPr lang="en-US" dirty="0"/>
              <a:t>Other Emperors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E8D324-406C-2114-61D5-697DC9F57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2212848"/>
            <a:ext cx="6035040" cy="4096512"/>
          </a:xfrm>
        </p:spPr>
        <p:txBody>
          <a:bodyPr>
            <a:normAutofit/>
          </a:bodyPr>
          <a:lstStyle/>
          <a:p>
            <a:r>
              <a:rPr lang="en-US" sz="1800"/>
              <a:t>Caligula</a:t>
            </a:r>
          </a:p>
          <a:p>
            <a:pPr lvl="1"/>
            <a:r>
              <a:rPr lang="en-US" dirty="0"/>
              <a:t>Crazy AF</a:t>
            </a:r>
          </a:p>
          <a:p>
            <a:pPr lvl="1"/>
            <a:r>
              <a:rPr lang="en-US" dirty="0"/>
              <a:t>Killed his opponents </a:t>
            </a:r>
          </a:p>
          <a:p>
            <a:pPr lvl="1"/>
            <a:r>
              <a:rPr lang="en-US" dirty="0"/>
              <a:t>Declared war on the sea</a:t>
            </a:r>
          </a:p>
          <a:p>
            <a:pPr lvl="1"/>
            <a:r>
              <a:rPr lang="en-US" dirty="0"/>
              <a:t>Assassinated</a:t>
            </a:r>
          </a:p>
          <a:p>
            <a:r>
              <a:rPr lang="en-US" sz="1800"/>
              <a:t>Marcus Aurelius</a:t>
            </a:r>
          </a:p>
          <a:p>
            <a:pPr lvl="1"/>
            <a:r>
              <a:rPr lang="en-US" dirty="0"/>
              <a:t>Wrote a philosophy book </a:t>
            </a:r>
            <a:r>
              <a:rPr lang="en-US" i="1" dirty="0"/>
              <a:t>Meditations</a:t>
            </a:r>
          </a:p>
          <a:p>
            <a:r>
              <a:rPr lang="en-US" sz="1800"/>
              <a:t>Nero</a:t>
            </a:r>
          </a:p>
          <a:p>
            <a:pPr lvl="1"/>
            <a:r>
              <a:rPr lang="en-US" dirty="0"/>
              <a:t>Hated Christians</a:t>
            </a:r>
          </a:p>
          <a:p>
            <a:pPr lvl="1"/>
            <a:r>
              <a:rPr lang="en-US" dirty="0"/>
              <a:t>Played the lute as Rome burned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9401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The End of Rome, sort of.. Balanced Government Popular Representation  Consuls Tribunes Vetoes Senate Expanding territories Patricians Plebeians  Legions. - ppt download">
            <a:extLst>
              <a:ext uri="{FF2B5EF4-FFF2-40B4-BE49-F238E27FC236}">
                <a16:creationId xmlns:a16="http://schemas.microsoft.com/office/drawing/2014/main" id="{8D1E8368-8F33-E9A1-1FA0-6B70867F7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8652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415" name="Rectangle 17414">
            <a:extLst>
              <a:ext uri="{FF2B5EF4-FFF2-40B4-BE49-F238E27FC236}">
                <a16:creationId xmlns:a16="http://schemas.microsoft.com/office/drawing/2014/main" id="{2961259D-605E-E200-FF9F-7C8C71D7C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0F4EF70B-517B-B05E-6817-9AC4E9E0F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5"/>
          <a:stretch/>
        </p:blipFill>
        <p:spPr bwMode="auto">
          <a:xfrm>
            <a:off x="7345680" y="10"/>
            <a:ext cx="484632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5009B6-2CAE-DBA0-2A6D-3F7B67C89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00075"/>
            <a:ext cx="6035040" cy="1529932"/>
          </a:xfrm>
        </p:spPr>
        <p:txBody>
          <a:bodyPr anchor="b">
            <a:normAutofit/>
          </a:bodyPr>
          <a:lstStyle/>
          <a:p>
            <a:r>
              <a:rPr lang="en-US" dirty="0"/>
              <a:t>Exit Ticket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DEAB26-DF80-4DEE-7D5F-7E06888639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2212848"/>
            <a:ext cx="6035040" cy="4096512"/>
          </a:xfrm>
        </p:spPr>
        <p:txBody>
          <a:bodyPr>
            <a:normAutofit/>
          </a:bodyPr>
          <a:lstStyle/>
          <a:p>
            <a:r>
              <a:rPr lang="en-US" sz="1800"/>
              <a:t>Trivia Time (Were you paying attention?):</a:t>
            </a:r>
          </a:p>
          <a:p>
            <a:pPr lvl="1"/>
            <a:r>
              <a:rPr lang="en-US" dirty="0"/>
              <a:t>Who was the first Roman Emperor?</a:t>
            </a:r>
          </a:p>
          <a:p>
            <a:pPr lvl="1"/>
            <a:r>
              <a:rPr lang="en-US" dirty="0"/>
              <a:t>What did his name used to be?</a:t>
            </a:r>
          </a:p>
          <a:p>
            <a:pPr lvl="1"/>
            <a:r>
              <a:rPr lang="en-US" dirty="0"/>
              <a:t>What was his dad’s name?</a:t>
            </a:r>
          </a:p>
          <a:p>
            <a:pPr lvl="1"/>
            <a:r>
              <a:rPr lang="en-US" dirty="0"/>
              <a:t>What rewards did the army get from Caligula’s War on the Sea? (This one is not in your notes </a:t>
            </a:r>
            <a:r>
              <a:rPr lang="en-US" dirty="0">
                <a:sym typeface="Wingdings" panose="05000000000000000000" pitchFamily="2" charset="2"/>
              </a:rPr>
              <a:t>)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6348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BA2AFC67-0973-EC0D-F14E-710D701B2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St. Cecilia - Saint Louis Church &amp; School">
            <a:extLst>
              <a:ext uri="{FF2B5EF4-FFF2-40B4-BE49-F238E27FC236}">
                <a16:creationId xmlns:a16="http://schemas.microsoft.com/office/drawing/2014/main" id="{8BC404D3-A6D1-0305-40F7-FC687F3C0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6" r="18039"/>
          <a:stretch/>
        </p:blipFill>
        <p:spPr bwMode="auto">
          <a:xfrm>
            <a:off x="4752550" y="10"/>
            <a:ext cx="743945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3E00CC-996B-BF3D-A4C3-6C88D1C77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81" y="603504"/>
            <a:ext cx="3553412" cy="1527048"/>
          </a:xfrm>
        </p:spPr>
        <p:txBody>
          <a:bodyPr anchor="b">
            <a:normAutofit/>
          </a:bodyPr>
          <a:lstStyle/>
          <a:p>
            <a:r>
              <a:rPr lang="en-US" dirty="0"/>
              <a:t>Do 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4861A9-7972-3A3B-96BA-C7B1DD5A1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680" y="2212848"/>
            <a:ext cx="3553413" cy="4122420"/>
          </a:xfrm>
        </p:spPr>
        <p:txBody>
          <a:bodyPr>
            <a:normAutofit/>
          </a:bodyPr>
          <a:lstStyle/>
          <a:p>
            <a:r>
              <a:rPr lang="en-US" sz="1800"/>
              <a:t>What do you know about Christianity? Where do you think it started?</a:t>
            </a:r>
          </a:p>
          <a:p>
            <a:r>
              <a:rPr lang="en-US" sz="1800"/>
              <a:t>If you are not a Christian, don’t worry. Just tell me what you know.</a:t>
            </a:r>
          </a:p>
        </p:txBody>
      </p:sp>
    </p:spTree>
    <p:extLst>
      <p:ext uri="{BB962C8B-B14F-4D97-AF65-F5344CB8AC3E}">
        <p14:creationId xmlns:p14="http://schemas.microsoft.com/office/powerpoint/2010/main" val="4218598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BA2AFC67-0973-EC0D-F14E-710D701B2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ow Often Do We Think About The Roman Empire? - Texas A&amp;M Today">
            <a:extLst>
              <a:ext uri="{FF2B5EF4-FFF2-40B4-BE49-F238E27FC236}">
                <a16:creationId xmlns:a16="http://schemas.microsoft.com/office/drawing/2014/main" id="{B680D8ED-2D2F-E3D3-9177-24F76113C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7" r="18862" b="-1"/>
          <a:stretch/>
        </p:blipFill>
        <p:spPr bwMode="auto">
          <a:xfrm>
            <a:off x="4752550" y="10"/>
            <a:ext cx="743945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49527E-12B7-8582-D137-4811F5D69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81" y="603504"/>
            <a:ext cx="3553412" cy="1527048"/>
          </a:xfrm>
        </p:spPr>
        <p:txBody>
          <a:bodyPr anchor="b">
            <a:normAutofit/>
          </a:bodyPr>
          <a:lstStyle/>
          <a:p>
            <a:r>
              <a:rPr lang="en-US" dirty="0"/>
              <a:t>Do 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04015-F164-3D18-C935-291C60ACA1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680" y="2212848"/>
            <a:ext cx="3553413" cy="4122420"/>
          </a:xfrm>
        </p:spPr>
        <p:txBody>
          <a:bodyPr>
            <a:normAutofit/>
          </a:bodyPr>
          <a:lstStyle/>
          <a:p>
            <a:r>
              <a:rPr lang="en-US" sz="1800"/>
              <a:t>What do you think makes a country powerful? Is it the size of its land, its army, or something else?</a:t>
            </a:r>
          </a:p>
        </p:txBody>
      </p:sp>
    </p:spTree>
    <p:extLst>
      <p:ext uri="{BB962C8B-B14F-4D97-AF65-F5344CB8AC3E}">
        <p14:creationId xmlns:p14="http://schemas.microsoft.com/office/powerpoint/2010/main" val="40894606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7" name="Rectangle 3086">
            <a:extLst>
              <a:ext uri="{FF2B5EF4-FFF2-40B4-BE49-F238E27FC236}">
                <a16:creationId xmlns:a16="http://schemas.microsoft.com/office/drawing/2014/main" id="{4AB9B8B4-6AA0-6EC2-5180-35BA3CFC28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8" name="Picture 6" descr="Touring the Holy Land: Introduction &amp; Maps | Be Stirred, Not Shaken">
            <a:extLst>
              <a:ext uri="{FF2B5EF4-FFF2-40B4-BE49-F238E27FC236}">
                <a16:creationId xmlns:a16="http://schemas.microsoft.com/office/drawing/2014/main" id="{4AA2EEF9-F775-0175-3FAA-27866D458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0" r="-3" b="11966"/>
          <a:stretch/>
        </p:blipFill>
        <p:spPr bwMode="auto">
          <a:xfrm>
            <a:off x="731520" y="1775012"/>
            <a:ext cx="3158993" cy="453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Judaea (Roman province) - Wikipedia">
            <a:extLst>
              <a:ext uri="{FF2B5EF4-FFF2-40B4-BE49-F238E27FC236}">
                <a16:creationId xmlns:a16="http://schemas.microsoft.com/office/drawing/2014/main" id="{F0BCAD0E-C39E-2CC9-B101-35C2B67D6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5" r="12169"/>
          <a:stretch/>
        </p:blipFill>
        <p:spPr bwMode="auto">
          <a:xfrm>
            <a:off x="3973987" y="1773936"/>
            <a:ext cx="3163824" cy="453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B692B8-FD21-4034-A6EF-AA45DFE89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548640"/>
            <a:ext cx="10872216" cy="1132258"/>
          </a:xfrm>
        </p:spPr>
        <p:txBody>
          <a:bodyPr anchor="t">
            <a:normAutofit/>
          </a:bodyPr>
          <a:lstStyle/>
          <a:p>
            <a:r>
              <a:rPr lang="en-US"/>
              <a:t>Judea</a:t>
            </a:r>
            <a:endParaRPr lang="en-US" dirty="0"/>
          </a:p>
        </p:txBody>
      </p:sp>
      <p:sp>
        <p:nvSpPr>
          <p:cNvPr id="3088" name="Content Placeholder 3081">
            <a:extLst>
              <a:ext uri="{FF2B5EF4-FFF2-40B4-BE49-F238E27FC236}">
                <a16:creationId xmlns:a16="http://schemas.microsoft.com/office/drawing/2014/main" id="{06842702-B29F-5BDB-C735-E97F15372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5529" y="1775012"/>
            <a:ext cx="3999334" cy="4534348"/>
          </a:xfrm>
        </p:spPr>
        <p:txBody>
          <a:bodyPr>
            <a:normAutofit/>
          </a:bodyPr>
          <a:lstStyle/>
          <a:p>
            <a:r>
              <a:rPr lang="en-US" sz="1800" dirty="0"/>
              <a:t>AKA “The Holy Lands”</a:t>
            </a:r>
          </a:p>
          <a:p>
            <a:r>
              <a:rPr lang="en-US" sz="1800" dirty="0"/>
              <a:t>Seeds of Christianity planted here</a:t>
            </a:r>
          </a:p>
          <a:p>
            <a:pPr lvl="1"/>
            <a:r>
              <a:rPr lang="en-US" sz="1600" dirty="0"/>
              <a:t>But not “started” here</a:t>
            </a:r>
          </a:p>
          <a:p>
            <a:r>
              <a:rPr lang="en-US" sz="1800" dirty="0"/>
              <a:t>Rome took over 63 CE</a:t>
            </a:r>
          </a:p>
          <a:p>
            <a:r>
              <a:rPr lang="en-US" sz="1800" dirty="0"/>
              <a:t>Jewish people not happy about it</a:t>
            </a:r>
          </a:p>
        </p:txBody>
      </p:sp>
    </p:spTree>
    <p:extLst>
      <p:ext uri="{BB962C8B-B14F-4D97-AF65-F5344CB8AC3E}">
        <p14:creationId xmlns:p14="http://schemas.microsoft.com/office/powerpoint/2010/main" val="12831962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9" name="Rectangle 4108">
            <a:extLst>
              <a:ext uri="{FF2B5EF4-FFF2-40B4-BE49-F238E27FC236}">
                <a16:creationId xmlns:a16="http://schemas.microsoft.com/office/drawing/2014/main" id="{CBB0869A-0BE5-B3E9-F73D-2F3691E4D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A72A93-5D0D-E5B1-26D2-3F47AD471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214910"/>
            <a:ext cx="4621553" cy="735648"/>
          </a:xfrm>
        </p:spPr>
        <p:txBody>
          <a:bodyPr anchor="b">
            <a:normAutofit/>
          </a:bodyPr>
          <a:lstStyle/>
          <a:p>
            <a:r>
              <a:rPr lang="en-US" dirty="0"/>
              <a:t>Groups in Judea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0C383-3A91-CF4D-D03D-248E70967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1273629"/>
            <a:ext cx="4621553" cy="536946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Pharisees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Educated people who observed Jewish law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Believed in “resurrection”</a:t>
            </a:r>
          </a:p>
          <a:p>
            <a:pPr lvl="2">
              <a:lnSpc>
                <a:spcPct val="110000"/>
              </a:lnSpc>
            </a:pPr>
            <a:r>
              <a:rPr lang="en-US" sz="2000" dirty="0"/>
              <a:t>Coming back to life after death</a:t>
            </a:r>
          </a:p>
          <a:p>
            <a:pPr>
              <a:lnSpc>
                <a:spcPct val="110000"/>
              </a:lnSpc>
            </a:pPr>
            <a:r>
              <a:rPr lang="en-US" dirty="0"/>
              <a:t>Sadducees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Elites of Jerusalem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Supported the Romans</a:t>
            </a:r>
          </a:p>
          <a:p>
            <a:pPr>
              <a:lnSpc>
                <a:spcPct val="110000"/>
              </a:lnSpc>
            </a:pPr>
            <a:r>
              <a:rPr lang="en-US" dirty="0"/>
              <a:t>Smaller Groups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Isolated, lived in the desert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Believed water will wash away sins</a:t>
            </a:r>
          </a:p>
          <a:p>
            <a:pPr lvl="2">
              <a:lnSpc>
                <a:spcPct val="110000"/>
              </a:lnSpc>
            </a:pPr>
            <a:r>
              <a:rPr lang="en-US" sz="2000" dirty="0"/>
              <a:t>This practice is known as “baptism” </a:t>
            </a:r>
          </a:p>
        </p:txBody>
      </p:sp>
      <p:pic>
        <p:nvPicPr>
          <p:cNvPr id="4100" name="Picture 4" descr="A New Kind of Pharisee">
            <a:extLst>
              <a:ext uri="{FF2B5EF4-FFF2-40B4-BE49-F238E27FC236}">
                <a16:creationId xmlns:a16="http://schemas.microsoft.com/office/drawing/2014/main" id="{4E5B6F84-B953-C3DB-B3DA-B5CB5CC91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91261" y="1401139"/>
            <a:ext cx="5837780" cy="405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0274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CBB0869A-0BE5-B3E9-F73D-2F3691E4D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16C3D0-25B5-46BA-6A19-B0E948996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247567"/>
            <a:ext cx="4621553" cy="735648"/>
          </a:xfrm>
        </p:spPr>
        <p:txBody>
          <a:bodyPr anchor="b">
            <a:normAutofit/>
          </a:bodyPr>
          <a:lstStyle/>
          <a:p>
            <a:r>
              <a:rPr lang="en-US" dirty="0"/>
              <a:t>Jesus (Early Life)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0AF663-8050-E47E-95CF-4306AECF94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1230781"/>
            <a:ext cx="4621553" cy="551836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Born in Bethlehem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West Bank, Palestine</a:t>
            </a:r>
          </a:p>
          <a:p>
            <a:pPr>
              <a:lnSpc>
                <a:spcPct val="110000"/>
              </a:lnSpc>
            </a:pPr>
            <a:r>
              <a:rPr lang="en-US" dirty="0"/>
              <a:t>Son of God and of the Virgin Mary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Joseph was Jesus’s stepfather</a:t>
            </a:r>
          </a:p>
          <a:p>
            <a:pPr>
              <a:lnSpc>
                <a:spcPct val="110000"/>
              </a:lnSpc>
            </a:pPr>
            <a:r>
              <a:rPr lang="en-US" dirty="0"/>
              <a:t>Questioned the Pharisees at age 6</a:t>
            </a:r>
          </a:p>
          <a:p>
            <a:pPr>
              <a:lnSpc>
                <a:spcPct val="110000"/>
              </a:lnSpc>
            </a:pPr>
            <a:r>
              <a:rPr lang="en-US" dirty="0"/>
              <a:t>Not a lot known about his teen and young adult years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Tradition says he was a carpenter and a rabbi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Some say he traveled to India and studied Buddhism</a:t>
            </a:r>
          </a:p>
          <a:p>
            <a:pPr>
              <a:lnSpc>
                <a:spcPct val="110000"/>
              </a:lnSpc>
            </a:pPr>
            <a:r>
              <a:rPr lang="en-US" dirty="0"/>
              <a:t>In scripture, he was a little kid, and shows backup as a grown man</a:t>
            </a:r>
          </a:p>
        </p:txBody>
      </p:sp>
      <p:pic>
        <p:nvPicPr>
          <p:cNvPr id="5122" name="Picture 2" descr="Did Jesus Learn?">
            <a:extLst>
              <a:ext uri="{FF2B5EF4-FFF2-40B4-BE49-F238E27FC236}">
                <a16:creationId xmlns:a16="http://schemas.microsoft.com/office/drawing/2014/main" id="{FC1A34A8-68DF-7414-589E-3F99EBB38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91261" y="1276318"/>
            <a:ext cx="5837780" cy="4305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7259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C20CE451-818C-E63D-258B-234B6C543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The Wedding at Cana (Veronese) - Wikipedia">
            <a:extLst>
              <a:ext uri="{FF2B5EF4-FFF2-40B4-BE49-F238E27FC236}">
                <a16:creationId xmlns:a16="http://schemas.microsoft.com/office/drawing/2014/main" id="{39B26C86-63CA-DBB6-3FA8-1F441635D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3" r="20852" b="-1"/>
          <a:stretch/>
        </p:blipFill>
        <p:spPr bwMode="auto">
          <a:xfrm>
            <a:off x="5818632" y="-1"/>
            <a:ext cx="637336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ED5354-7409-AFB3-0E46-057AFE230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80" y="603504"/>
            <a:ext cx="4361688" cy="778982"/>
          </a:xfrm>
        </p:spPr>
        <p:txBody>
          <a:bodyPr anchor="b">
            <a:normAutofit/>
          </a:bodyPr>
          <a:lstStyle/>
          <a:p>
            <a:r>
              <a:rPr lang="en-US" dirty="0"/>
              <a:t>Jesus (Life)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415720-0693-1465-73C7-515D0AD3F4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679" y="1491343"/>
            <a:ext cx="4361688" cy="4818017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en-US" sz="1800" dirty="0"/>
              <a:t>Preached a message of love and understanding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Proclaimed the God would soon establish his kingdom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Became a champion of the poor and sick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Blessed are those who hunger and thirst for righteousness, for they will be satisfied. (Don’t write)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Believed to have been able to heal the sick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Brought his friend, Lazurus, back from the dead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Believed to have performed miracles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Turned water to wine, walked on water, etc.</a:t>
            </a:r>
          </a:p>
        </p:txBody>
      </p:sp>
    </p:spTree>
    <p:extLst>
      <p:ext uri="{BB962C8B-B14F-4D97-AF65-F5344CB8AC3E}">
        <p14:creationId xmlns:p14="http://schemas.microsoft.com/office/powerpoint/2010/main" val="12595975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C20CE451-818C-E63D-258B-234B6C543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John 19 - The Crucifixion of Jesus">
            <a:extLst>
              <a:ext uri="{FF2B5EF4-FFF2-40B4-BE49-F238E27FC236}">
                <a16:creationId xmlns:a16="http://schemas.microsoft.com/office/drawing/2014/main" id="{4D6E20AB-BA99-244B-26E9-95E3661D1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2" r="23423"/>
          <a:stretch/>
        </p:blipFill>
        <p:spPr bwMode="auto">
          <a:xfrm>
            <a:off x="5818632" y="-1"/>
            <a:ext cx="637336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36AE13-6F13-2E51-0701-8E7F8DD5A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9" y="-1"/>
            <a:ext cx="4361688" cy="1527048"/>
          </a:xfrm>
        </p:spPr>
        <p:txBody>
          <a:bodyPr anchor="b">
            <a:normAutofit/>
          </a:bodyPr>
          <a:lstStyle/>
          <a:p>
            <a:r>
              <a:rPr lang="en-US" dirty="0"/>
              <a:t>Jesus (Death and Resurrection)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E4CF7-001E-85FA-9D18-DA2BE8FA87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679" y="1527047"/>
            <a:ext cx="4361688" cy="4782313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sz="1800"/>
              <a:t>Jesus came to Jerusalem for Passover</a:t>
            </a:r>
          </a:p>
          <a:p>
            <a:pPr lvl="1">
              <a:lnSpc>
                <a:spcPct val="110000"/>
              </a:lnSpc>
            </a:pPr>
            <a:r>
              <a:rPr lang="en-US"/>
              <a:t>Romans and local leaders had him arrested</a:t>
            </a:r>
          </a:p>
          <a:p>
            <a:pPr lvl="1">
              <a:lnSpc>
                <a:spcPct val="110000"/>
              </a:lnSpc>
            </a:pPr>
            <a:r>
              <a:rPr lang="en-US"/>
              <a:t>Betrayed by his follower, Judas</a:t>
            </a:r>
          </a:p>
          <a:p>
            <a:pPr>
              <a:lnSpc>
                <a:spcPct val="110000"/>
              </a:lnSpc>
            </a:pPr>
            <a:r>
              <a:rPr lang="en-US" sz="1800"/>
              <a:t>Jesus was beaten, tried, and convicted of blasphemy</a:t>
            </a:r>
          </a:p>
          <a:p>
            <a:pPr lvl="1">
              <a:lnSpc>
                <a:spcPct val="110000"/>
              </a:lnSpc>
            </a:pPr>
            <a:r>
              <a:rPr lang="en-US"/>
              <a:t>Claimed to be the son of God (Jewish leaders did not like that)</a:t>
            </a:r>
          </a:p>
          <a:p>
            <a:pPr>
              <a:lnSpc>
                <a:spcPct val="110000"/>
              </a:lnSpc>
            </a:pPr>
            <a:r>
              <a:rPr lang="en-US" sz="1800"/>
              <a:t>Pontius Pilate gave the crowd a choice</a:t>
            </a:r>
          </a:p>
          <a:p>
            <a:pPr lvl="1">
              <a:lnSpc>
                <a:spcPct val="110000"/>
              </a:lnSpc>
            </a:pPr>
            <a:r>
              <a:rPr lang="en-US"/>
              <a:t>Free Jesus, or free Barabbus (a convicted murderer) </a:t>
            </a:r>
          </a:p>
          <a:p>
            <a:pPr lvl="1">
              <a:lnSpc>
                <a:spcPct val="110000"/>
              </a:lnSpc>
            </a:pPr>
            <a:r>
              <a:rPr lang="en-US"/>
              <a:t>The crowd chose Barabbus</a:t>
            </a:r>
          </a:p>
          <a:p>
            <a:pPr>
              <a:lnSpc>
                <a:spcPct val="110000"/>
              </a:lnSpc>
            </a:pPr>
            <a:r>
              <a:rPr lang="en-US" sz="1800"/>
              <a:t>Jesus was crucified</a:t>
            </a:r>
          </a:p>
          <a:p>
            <a:pPr lvl="1">
              <a:lnSpc>
                <a:spcPct val="110000"/>
              </a:lnSpc>
            </a:pPr>
            <a:r>
              <a:rPr lang="en-US"/>
              <a:t>Resurrected three days later</a:t>
            </a:r>
          </a:p>
        </p:txBody>
      </p:sp>
    </p:spTree>
    <p:extLst>
      <p:ext uri="{BB962C8B-B14F-4D97-AF65-F5344CB8AC3E}">
        <p14:creationId xmlns:p14="http://schemas.microsoft.com/office/powerpoint/2010/main" val="34592697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6" name="Rectangle 8205">
            <a:extLst>
              <a:ext uri="{FF2B5EF4-FFF2-40B4-BE49-F238E27FC236}">
                <a16:creationId xmlns:a16="http://schemas.microsoft.com/office/drawing/2014/main" id="{BF8BE9A2-8956-141B-BFE6-C607C93D8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Vatican country profile - BBC News">
            <a:extLst>
              <a:ext uri="{FF2B5EF4-FFF2-40B4-BE49-F238E27FC236}">
                <a16:creationId xmlns:a16="http://schemas.microsoft.com/office/drawing/2014/main" id="{7808550A-728D-96DE-DFDB-3E830AC1A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48" b="19992"/>
          <a:stretch/>
        </p:blipFill>
        <p:spPr bwMode="auto">
          <a:xfrm>
            <a:off x="20" y="10"/>
            <a:ext cx="12191980" cy="455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0AF286-8473-EC71-C8BF-40466E4C6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4" y="4837319"/>
            <a:ext cx="4705097" cy="1601582"/>
          </a:xfrm>
        </p:spPr>
        <p:txBody>
          <a:bodyPr anchor="t">
            <a:normAutofit/>
          </a:bodyPr>
          <a:lstStyle/>
          <a:p>
            <a:r>
              <a:rPr lang="en-US" dirty="0"/>
              <a:t>Start of Christianity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BFDE97-AE8E-1BF7-DAC0-4394C721CE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6831" y="4557786"/>
            <a:ext cx="7165169" cy="230020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800" dirty="0"/>
              <a:t>After Jesus died, his friend Peter started the first church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James and </a:t>
            </a:r>
            <a:r>
              <a:rPr lang="en-US" sz="1800" b="1" dirty="0"/>
              <a:t>Paul</a:t>
            </a:r>
            <a:r>
              <a:rPr lang="en-US" sz="1800" dirty="0"/>
              <a:t> followed later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Jesus’s apostles (followers) started traveling and spread the word of Jesus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Peter travelled to Rome</a:t>
            </a:r>
          </a:p>
        </p:txBody>
      </p:sp>
    </p:spTree>
    <p:extLst>
      <p:ext uri="{BB962C8B-B14F-4D97-AF65-F5344CB8AC3E}">
        <p14:creationId xmlns:p14="http://schemas.microsoft.com/office/powerpoint/2010/main" val="24259806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3" name="Rectangle 9222">
            <a:extLst>
              <a:ext uri="{FF2B5EF4-FFF2-40B4-BE49-F238E27FC236}">
                <a16:creationId xmlns:a16="http://schemas.microsoft.com/office/drawing/2014/main" id="{5E8D3B17-7638-DFD3-18E4-8A6D61174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Paul of Tarsus — Work Out Your Faith">
            <a:extLst>
              <a:ext uri="{FF2B5EF4-FFF2-40B4-BE49-F238E27FC236}">
                <a16:creationId xmlns:a16="http://schemas.microsoft.com/office/drawing/2014/main" id="{23C2FD6A-E5F6-5930-1BFF-7BEE25C37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8866"/>
          <a:stretch/>
        </p:blipFill>
        <p:spPr bwMode="auto">
          <a:xfrm>
            <a:off x="20" y="10"/>
            <a:ext cx="4910308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7F35D1-571E-E7C2-7A93-3E6319C67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8537" y="3983"/>
            <a:ext cx="5916168" cy="735439"/>
          </a:xfrm>
        </p:spPr>
        <p:txBody>
          <a:bodyPr anchor="b">
            <a:normAutofit/>
          </a:bodyPr>
          <a:lstStyle/>
          <a:p>
            <a:r>
              <a:rPr lang="en-US" dirty="0"/>
              <a:t>Paul of Tarsus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AFDEF-4C5F-3112-1442-FEF9298025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8537" y="859971"/>
            <a:ext cx="5916168" cy="599802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Saul never met Jesus and was not a fan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Said Jesus came to him in a dream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Changed his name to Paul</a:t>
            </a:r>
          </a:p>
          <a:p>
            <a:pPr>
              <a:lnSpc>
                <a:spcPct val="110000"/>
              </a:lnSpc>
            </a:pPr>
            <a:r>
              <a:rPr lang="en-US" dirty="0"/>
              <a:t>Paul was from Turkey</a:t>
            </a:r>
          </a:p>
          <a:p>
            <a:pPr>
              <a:lnSpc>
                <a:spcPct val="110000"/>
              </a:lnSpc>
            </a:pPr>
            <a:r>
              <a:rPr lang="en-US" dirty="0"/>
              <a:t>Traveled all over Europe, north Africa, and Asia to spread the word</a:t>
            </a:r>
          </a:p>
          <a:p>
            <a:pPr>
              <a:lnSpc>
                <a:spcPct val="110000"/>
              </a:lnSpc>
            </a:pPr>
            <a:r>
              <a:rPr lang="en-US" dirty="0"/>
              <a:t>Wrote lots of letters to spread the word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Galatians, Romans, 1 Corinthians, 2 Corinthians, Philemon, Philippians, 1 Thessalonians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May have written 1 Timothy, 2 Timothy, and Titus</a:t>
            </a:r>
          </a:p>
          <a:p>
            <a:pPr>
              <a:lnSpc>
                <a:spcPct val="110000"/>
              </a:lnSpc>
            </a:pPr>
            <a:r>
              <a:rPr lang="en-US" dirty="0"/>
              <a:t>Martyred (Killed for his beliefs)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May have been beheaded by Nero</a:t>
            </a:r>
          </a:p>
          <a:p>
            <a:pPr>
              <a:lnSpc>
                <a:spcPct val="11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7034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51" name="Rectangle 10250">
            <a:extLst>
              <a:ext uri="{FF2B5EF4-FFF2-40B4-BE49-F238E27FC236}">
                <a16:creationId xmlns:a16="http://schemas.microsoft.com/office/drawing/2014/main" id="{92CC1E4F-F1F0-B945-BE50-C72A7103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10244" name="Picture 4" descr="Pay Attention - quickmeme">
            <a:extLst>
              <a:ext uri="{FF2B5EF4-FFF2-40B4-BE49-F238E27FC236}">
                <a16:creationId xmlns:a16="http://schemas.microsoft.com/office/drawing/2014/main" id="{E7519879-B137-5AE2-6637-179F335C8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0" b="-2"/>
          <a:stretch/>
        </p:blipFill>
        <p:spPr bwMode="auto">
          <a:xfrm>
            <a:off x="20" y="10"/>
            <a:ext cx="772339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E5862F-C301-EB4D-12D1-7731B178C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1455" y="677636"/>
            <a:ext cx="3212502" cy="834410"/>
          </a:xfrm>
        </p:spPr>
        <p:txBody>
          <a:bodyPr anchor="b">
            <a:normAutofit/>
          </a:bodyPr>
          <a:lstStyle/>
          <a:p>
            <a:r>
              <a:rPr lang="en-US" dirty="0"/>
              <a:t>Do Yesterday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BFFBCA-C542-91BE-1367-DC00CF7F1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0421" y="1516284"/>
            <a:ext cx="3212502" cy="4664080"/>
          </a:xfrm>
        </p:spPr>
        <p:txBody>
          <a:bodyPr>
            <a:normAutofit/>
          </a:bodyPr>
          <a:lstStyle/>
          <a:p>
            <a:r>
              <a:rPr lang="en-US" sz="2400" dirty="0"/>
              <a:t>What is a martyr?</a:t>
            </a:r>
          </a:p>
          <a:p>
            <a:r>
              <a:rPr lang="en-US" sz="2400" dirty="0"/>
              <a:t>What is a baptism?</a:t>
            </a:r>
          </a:p>
          <a:p>
            <a:r>
              <a:rPr lang="en-US" sz="2400" dirty="0"/>
              <a:t>What is a resurrection?</a:t>
            </a:r>
          </a:p>
          <a:p>
            <a:r>
              <a:rPr lang="en-US" sz="2400" dirty="0"/>
              <a:t>Who do some scholars believe Jesus studied with?</a:t>
            </a:r>
          </a:p>
          <a:p>
            <a:pPr lvl="1"/>
            <a:r>
              <a:rPr lang="en-US" sz="2400" dirty="0"/>
              <a:t>(*hint* it was a different religion)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972223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8207B083-EAC0-A5BB-C369-C9589EC7F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59AE3B-A12E-EC55-E3EC-23A4B5307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7" y="603504"/>
            <a:ext cx="10872216" cy="632172"/>
          </a:xfrm>
        </p:spPr>
        <p:txBody>
          <a:bodyPr anchor="b">
            <a:normAutofit/>
          </a:bodyPr>
          <a:lstStyle/>
          <a:p>
            <a:r>
              <a:rPr lang="en-US" dirty="0"/>
              <a:t>Today’s Do 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2075C-A1A6-EAAA-51F4-0593635A0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1762" y="2441273"/>
            <a:ext cx="3870054" cy="2822705"/>
          </a:xfrm>
        </p:spPr>
        <p:txBody>
          <a:bodyPr anchor="t">
            <a:normAutofit/>
          </a:bodyPr>
          <a:lstStyle/>
          <a:p>
            <a:r>
              <a:rPr lang="en-US" sz="2400" dirty="0"/>
              <a:t>What values do you think are important in a religion?</a:t>
            </a:r>
          </a:p>
          <a:p>
            <a:pPr lvl="1"/>
            <a:r>
              <a:rPr lang="en-US" sz="2400" dirty="0"/>
              <a:t>Values = Ethics, Morals, Principles, Rules, etc.</a:t>
            </a:r>
          </a:p>
        </p:txBody>
      </p:sp>
      <p:pic>
        <p:nvPicPr>
          <p:cNvPr id="1026" name="Picture 2" descr="What Do You Stand For? An Exercise to Discover Your Values | By Gustavo  Razzetti">
            <a:extLst>
              <a:ext uri="{FF2B5EF4-FFF2-40B4-BE49-F238E27FC236}">
                <a16:creationId xmlns:a16="http://schemas.microsoft.com/office/drawing/2014/main" id="{551FE208-79CC-245E-643A-3D8491F32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1465755"/>
            <a:ext cx="7447843" cy="466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1506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6" name="Rectangle 2055">
            <a:extLst>
              <a:ext uri="{FF2B5EF4-FFF2-40B4-BE49-F238E27FC236}">
                <a16:creationId xmlns:a16="http://schemas.microsoft.com/office/drawing/2014/main" id="{5E8D3B17-7638-DFD3-18E4-8A6D61174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 descr="St. Cecilia Roman Catholic Church, Revisited – Saint Louis Patina®">
            <a:extLst>
              <a:ext uri="{FF2B5EF4-FFF2-40B4-BE49-F238E27FC236}">
                <a16:creationId xmlns:a16="http://schemas.microsoft.com/office/drawing/2014/main" id="{E244F16F-47C3-7FE5-6191-F3CC5E89B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3" r="2" b="2"/>
          <a:stretch/>
        </p:blipFill>
        <p:spPr bwMode="auto">
          <a:xfrm>
            <a:off x="20" y="10"/>
            <a:ext cx="4910308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3FD75A-CEB3-DB01-DD3F-89C10C5EF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8537" y="603504"/>
            <a:ext cx="5916168" cy="1527048"/>
          </a:xfrm>
        </p:spPr>
        <p:txBody>
          <a:bodyPr anchor="b">
            <a:normAutofit/>
          </a:bodyPr>
          <a:lstStyle/>
          <a:p>
            <a:r>
              <a:rPr lang="en-US" dirty="0"/>
              <a:t>Christianity: A Major World Religion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D684CE-40F8-294F-35F7-45B72F207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8537" y="2214282"/>
            <a:ext cx="5916168" cy="4095078"/>
          </a:xfrm>
        </p:spPr>
        <p:txBody>
          <a:bodyPr>
            <a:normAutofit/>
          </a:bodyPr>
          <a:lstStyle/>
          <a:p>
            <a:r>
              <a:rPr lang="en-US" sz="2400" dirty="0"/>
              <a:t>Christianity began over 2,000 years ago in the Roman Empire.</a:t>
            </a:r>
          </a:p>
          <a:p>
            <a:r>
              <a:rPr lang="en-US" sz="2400" dirty="0"/>
              <a:t>It is based on the life and teachings of Jesus of Nazareth.</a:t>
            </a:r>
          </a:p>
          <a:p>
            <a:r>
              <a:rPr lang="en-US" sz="2400" dirty="0"/>
              <a:t>Today, it is the world’s largest religion with over 2 billion followers worldwide.</a:t>
            </a:r>
          </a:p>
        </p:txBody>
      </p:sp>
    </p:spTree>
    <p:extLst>
      <p:ext uri="{BB962C8B-B14F-4D97-AF65-F5344CB8AC3E}">
        <p14:creationId xmlns:p14="http://schemas.microsoft.com/office/powerpoint/2010/main" val="2157279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hy is a vineyard growing on Rome's Palatine Hill? - Decanter">
            <a:extLst>
              <a:ext uri="{FF2B5EF4-FFF2-40B4-BE49-F238E27FC236}">
                <a16:creationId xmlns:a16="http://schemas.microsoft.com/office/drawing/2014/main" id="{F7CC8FA7-33D8-4EAA-B298-86C7C264C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0"/>
            <a:ext cx="103663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2415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BA2AFC67-0973-EC0D-F14E-710D701B2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Year 11: Principal Beliefs - YouTube">
            <a:extLst>
              <a:ext uri="{FF2B5EF4-FFF2-40B4-BE49-F238E27FC236}">
                <a16:creationId xmlns:a16="http://schemas.microsoft.com/office/drawing/2014/main" id="{3B2F3851-5E91-422A-F7BC-4E6A70155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9" r="7813"/>
          <a:stretch/>
        </p:blipFill>
        <p:spPr bwMode="auto">
          <a:xfrm>
            <a:off x="4752550" y="10"/>
            <a:ext cx="743945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66ED74-A859-5AA0-BDA3-3EF7ACB44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81" y="603504"/>
            <a:ext cx="3553412" cy="1527048"/>
          </a:xfrm>
        </p:spPr>
        <p:txBody>
          <a:bodyPr anchor="b">
            <a:normAutofit/>
          </a:bodyPr>
          <a:lstStyle/>
          <a:p>
            <a:r>
              <a:rPr lang="en-US" dirty="0"/>
              <a:t>Core Beliefs of Christianity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D250C-DD10-7A66-67B6-C2B29322B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680" y="2212848"/>
            <a:ext cx="3553413" cy="412242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800"/>
              <a:t>Monotheism: Christians believe in one God.</a:t>
            </a:r>
          </a:p>
          <a:p>
            <a:pPr>
              <a:lnSpc>
                <a:spcPct val="110000"/>
              </a:lnSpc>
            </a:pPr>
            <a:r>
              <a:rPr lang="en-US" sz="1800"/>
              <a:t>Jesus as the Messiah: Christians believe Jesus was sent to save humanity.</a:t>
            </a:r>
          </a:p>
          <a:p>
            <a:pPr>
              <a:lnSpc>
                <a:spcPct val="110000"/>
              </a:lnSpc>
            </a:pPr>
            <a:r>
              <a:rPr lang="en-US" sz="1800"/>
              <a:t>Love and Forgiveness: Key values include loving others, forgiveness, and helping those in need.</a:t>
            </a:r>
          </a:p>
          <a:p>
            <a:pPr>
              <a:lnSpc>
                <a:spcPct val="110000"/>
              </a:lnSpc>
            </a:pPr>
            <a:r>
              <a:rPr lang="en-US" sz="1800"/>
              <a:t>Life After Death: Many Christians believe in an afterlife, including heaven.</a:t>
            </a:r>
          </a:p>
        </p:txBody>
      </p:sp>
    </p:spTree>
    <p:extLst>
      <p:ext uri="{BB962C8B-B14F-4D97-AF65-F5344CB8AC3E}">
        <p14:creationId xmlns:p14="http://schemas.microsoft.com/office/powerpoint/2010/main" val="38242015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5E8D3B17-7638-DFD3-18E4-8A6D61174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Major Events in the Life of Constantine I | Britannica">
            <a:extLst>
              <a:ext uri="{FF2B5EF4-FFF2-40B4-BE49-F238E27FC236}">
                <a16:creationId xmlns:a16="http://schemas.microsoft.com/office/drawing/2014/main" id="{81012E55-BBDC-0995-8004-85A0D55A2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9" r="16831"/>
          <a:stretch/>
        </p:blipFill>
        <p:spPr bwMode="auto">
          <a:xfrm>
            <a:off x="20" y="10"/>
            <a:ext cx="4910308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B4F49E-3A57-EB1F-D4A3-A11ACE4A5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8537" y="603504"/>
            <a:ext cx="5916168" cy="1527048"/>
          </a:xfrm>
        </p:spPr>
        <p:txBody>
          <a:bodyPr anchor="b">
            <a:normAutofit/>
          </a:bodyPr>
          <a:lstStyle/>
          <a:p>
            <a:r>
              <a:rPr lang="en-US" dirty="0"/>
              <a:t>Christianity’s Growth in the Roman Empire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E47AD7-60DB-A1FF-F80E-0373904B86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8537" y="2214282"/>
            <a:ext cx="5916168" cy="4095078"/>
          </a:xfrm>
        </p:spPr>
        <p:txBody>
          <a:bodyPr>
            <a:normAutofit/>
          </a:bodyPr>
          <a:lstStyle/>
          <a:p>
            <a:r>
              <a:rPr lang="en-US" sz="1800"/>
              <a:t>At first, Christians were persecuted (treated harshly) for their beliefs.</a:t>
            </a:r>
          </a:p>
          <a:p>
            <a:r>
              <a:rPr lang="en-US" sz="1800"/>
              <a:t>Over time, Christianity spread throughout the empire.</a:t>
            </a:r>
          </a:p>
          <a:p>
            <a:r>
              <a:rPr lang="en-US" sz="1800"/>
              <a:t>In 313 CE, Emperor Constantine made Christianity legal with the Edict of Milan.</a:t>
            </a:r>
          </a:p>
          <a:p>
            <a:r>
              <a:rPr lang="en-US" sz="1800"/>
              <a:t>By 380 CE, it became the official religion of the Roman Empire.</a:t>
            </a:r>
          </a:p>
        </p:txBody>
      </p:sp>
    </p:spTree>
    <p:extLst>
      <p:ext uri="{BB962C8B-B14F-4D97-AF65-F5344CB8AC3E}">
        <p14:creationId xmlns:p14="http://schemas.microsoft.com/office/powerpoint/2010/main" val="12361833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CBB0869A-0BE5-B3E9-F73D-2F3691E4D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27AE2E-ADBB-F78E-BF20-AB7E875C4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959" y="111222"/>
            <a:ext cx="4621553" cy="1360728"/>
          </a:xfrm>
        </p:spPr>
        <p:txBody>
          <a:bodyPr anchor="b">
            <a:normAutofit/>
          </a:bodyPr>
          <a:lstStyle/>
          <a:p>
            <a:r>
              <a:rPr lang="en-US" dirty="0"/>
              <a:t>Christianity vs. Roman Beliefs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DEF43-55DE-9454-2620-6393D2DC7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1583172"/>
            <a:ext cx="4621553" cy="4159904"/>
          </a:xfrm>
        </p:spPr>
        <p:txBody>
          <a:bodyPr>
            <a:normAutofit/>
          </a:bodyPr>
          <a:lstStyle/>
          <a:p>
            <a:r>
              <a:rPr lang="en-US" dirty="0"/>
              <a:t>Romans: Believed in many gods (polytheism) like Jupiter, Mars, and Venus.</a:t>
            </a:r>
          </a:p>
          <a:p>
            <a:r>
              <a:rPr lang="en-US" dirty="0"/>
              <a:t>Christians: Believed in one God (monotheism).</a:t>
            </a:r>
          </a:p>
          <a:p>
            <a:r>
              <a:rPr lang="en-US" dirty="0"/>
              <a:t>Romans: Worshiped gods to gain favor in war, farming, and daily life.</a:t>
            </a:r>
          </a:p>
          <a:p>
            <a:r>
              <a:rPr lang="en-US" dirty="0"/>
              <a:t>Christians: Focused on personal faith, love, and forgiveness.</a:t>
            </a:r>
          </a:p>
        </p:txBody>
      </p:sp>
      <p:pic>
        <p:nvPicPr>
          <p:cNvPr id="5122" name="Picture 2" descr="Christianity. Do Now – Quick Questions What was the Pax Romana? How long  did it last? Which emperor was responsible for “beginning” the Pax Romana?  Describe. - ppt download">
            <a:extLst>
              <a:ext uri="{FF2B5EF4-FFF2-40B4-BE49-F238E27FC236}">
                <a16:creationId xmlns:a16="http://schemas.microsoft.com/office/drawing/2014/main" id="{3637235D-A01A-4BC1-1F7F-2B1A04EAE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91260" y="753762"/>
            <a:ext cx="6485873" cy="486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5679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2" name="Rectangle 6151">
            <a:extLst>
              <a:ext uri="{FF2B5EF4-FFF2-40B4-BE49-F238E27FC236}">
                <a16:creationId xmlns:a16="http://schemas.microsoft.com/office/drawing/2014/main" id="{CBB0869A-0BE5-B3E9-F73D-2F3691E4D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984F34-2E5B-7BA9-5180-5C082E20F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114923"/>
            <a:ext cx="4621553" cy="1360728"/>
          </a:xfrm>
        </p:spPr>
        <p:txBody>
          <a:bodyPr anchor="b">
            <a:normAutofit/>
          </a:bodyPr>
          <a:lstStyle/>
          <a:p>
            <a:r>
              <a:rPr lang="en-US" dirty="0"/>
              <a:t>Asynchronous Assignment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E1BF5-553C-C263-646B-0205B15B5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2584058"/>
            <a:ext cx="4621553" cy="3159018"/>
          </a:xfrm>
        </p:spPr>
        <p:txBody>
          <a:bodyPr>
            <a:normAutofit/>
          </a:bodyPr>
          <a:lstStyle/>
          <a:p>
            <a:r>
              <a:rPr lang="en-US" dirty="0"/>
              <a:t>Create a Venn Diagram comparing Roman religion and Christianity.</a:t>
            </a:r>
          </a:p>
          <a:p>
            <a:r>
              <a:rPr lang="en-US" dirty="0"/>
              <a:t>Left circle: Roman Religion | Middle: Similarities (if any). | Right circle: Christianity</a:t>
            </a:r>
          </a:p>
        </p:txBody>
      </p:sp>
      <p:pic>
        <p:nvPicPr>
          <p:cNvPr id="6147" name="Picture 3" descr="Venn Diagram: Definition, Types and What It's Used For | Indeed.com">
            <a:extLst>
              <a:ext uri="{FF2B5EF4-FFF2-40B4-BE49-F238E27FC236}">
                <a16:creationId xmlns:a16="http://schemas.microsoft.com/office/drawing/2014/main" id="{13554530-F7A7-F177-A8ED-16E451B79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91261" y="1539018"/>
            <a:ext cx="5837780" cy="377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3777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92CC1E4F-F1F0-B945-BE50-C72A7103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Were Christians Really Fed to the Lions in Ancient Rome?">
            <a:extLst>
              <a:ext uri="{FF2B5EF4-FFF2-40B4-BE49-F238E27FC236}">
                <a16:creationId xmlns:a16="http://schemas.microsoft.com/office/drawing/2014/main" id="{1055FC09-5DF8-BDF8-1A7C-F7D1E2711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23" r="2" b="8363"/>
          <a:stretch/>
        </p:blipFill>
        <p:spPr bwMode="auto">
          <a:xfrm>
            <a:off x="1" y="10"/>
            <a:ext cx="6373368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F04C86-4C38-6C6C-ADA6-24CB5464F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3015" y="603504"/>
            <a:ext cx="4361689" cy="1527048"/>
          </a:xfrm>
        </p:spPr>
        <p:txBody>
          <a:bodyPr anchor="b">
            <a:normAutofit/>
          </a:bodyPr>
          <a:lstStyle/>
          <a:p>
            <a:r>
              <a:rPr lang="en-US" dirty="0"/>
              <a:t>Exit Ticket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EB582-669D-3741-87B9-4C25A745E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017" y="2212848"/>
            <a:ext cx="4361688" cy="4096512"/>
          </a:xfrm>
        </p:spPr>
        <p:txBody>
          <a:bodyPr>
            <a:normAutofit/>
          </a:bodyPr>
          <a:lstStyle/>
          <a:p>
            <a:r>
              <a:rPr lang="en-US" dirty="0"/>
              <a:t>Why do you think Christianity became popular in the Roman Empire, even though it started with persecution?</a:t>
            </a:r>
          </a:p>
        </p:txBody>
      </p:sp>
    </p:spTree>
    <p:extLst>
      <p:ext uri="{BB962C8B-B14F-4D97-AF65-F5344CB8AC3E}">
        <p14:creationId xmlns:p14="http://schemas.microsoft.com/office/powerpoint/2010/main" val="1936790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C20CE451-818C-E63D-258B-234B6C543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Jefferson Memorial - EverGreene">
            <a:extLst>
              <a:ext uri="{FF2B5EF4-FFF2-40B4-BE49-F238E27FC236}">
                <a16:creationId xmlns:a16="http://schemas.microsoft.com/office/drawing/2014/main" id="{BAE9E5FB-6A18-DF94-67AB-6B9152516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2" r="19038"/>
          <a:stretch/>
        </p:blipFill>
        <p:spPr bwMode="auto">
          <a:xfrm>
            <a:off x="5818632" y="-1"/>
            <a:ext cx="637336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1CE90D-F476-937F-8405-E5752A487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80" y="603504"/>
            <a:ext cx="4361688" cy="1527048"/>
          </a:xfrm>
        </p:spPr>
        <p:txBody>
          <a:bodyPr anchor="b">
            <a:normAutofit/>
          </a:bodyPr>
          <a:lstStyle/>
          <a:p>
            <a:r>
              <a:rPr lang="en-US"/>
              <a:t>Do Now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CBCE2-9010-EF2B-4D60-F6F9B6D15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679" y="2212848"/>
            <a:ext cx="4361688" cy="4096512"/>
          </a:xfrm>
        </p:spPr>
        <p:txBody>
          <a:bodyPr>
            <a:normAutofit/>
          </a:bodyPr>
          <a:lstStyle/>
          <a:p>
            <a:r>
              <a:rPr lang="en-US" sz="1800"/>
              <a:t>What makes a culture last even after an empire has fallen?</a:t>
            </a:r>
          </a:p>
        </p:txBody>
      </p:sp>
    </p:spTree>
    <p:extLst>
      <p:ext uri="{BB962C8B-B14F-4D97-AF65-F5344CB8AC3E}">
        <p14:creationId xmlns:p14="http://schemas.microsoft.com/office/powerpoint/2010/main" val="22744457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Rectangle 2058">
            <a:extLst>
              <a:ext uri="{FF2B5EF4-FFF2-40B4-BE49-F238E27FC236}">
                <a16:creationId xmlns:a16="http://schemas.microsoft.com/office/drawing/2014/main" id="{7F3E6F82-836B-858F-ADED-19E9A71A00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 descr="Components of Road Structure | Road Construction | Road Components">
            <a:extLst>
              <a:ext uri="{FF2B5EF4-FFF2-40B4-BE49-F238E27FC236}">
                <a16:creationId xmlns:a16="http://schemas.microsoft.com/office/drawing/2014/main" id="{78C95C16-52AB-99D6-ED9E-5C29C3123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10024" y="2362952"/>
            <a:ext cx="5625723" cy="306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he Remarkable Engineering of Roman Roads: A Legacy of Durability and  Precision">
            <a:extLst>
              <a:ext uri="{FF2B5EF4-FFF2-40B4-BE49-F238E27FC236}">
                <a16:creationId xmlns:a16="http://schemas.microsoft.com/office/drawing/2014/main" id="{DF694E8B-051A-476B-47EC-DA53D498F61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740" y="2362952"/>
            <a:ext cx="5567617" cy="371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2D4E3F-2946-F8B6-F1EB-7569A68A4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9740" y="454924"/>
            <a:ext cx="8732520" cy="9052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/>
              <a:t>Roman Legacy </a:t>
            </a:r>
          </a:p>
        </p:txBody>
      </p:sp>
    </p:spTree>
    <p:extLst>
      <p:ext uri="{BB962C8B-B14F-4D97-AF65-F5344CB8AC3E}">
        <p14:creationId xmlns:p14="http://schemas.microsoft.com/office/powerpoint/2010/main" val="40073407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ACA57B90-B92C-2765-7DEE-ADAF6DEF91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Water Supply and Urban Development in Ancient Rome and Modern Cities –  Engineering Rome">
            <a:extLst>
              <a:ext uri="{FF2B5EF4-FFF2-40B4-BE49-F238E27FC236}">
                <a16:creationId xmlns:a16="http://schemas.microsoft.com/office/drawing/2014/main" id="{B05A5DF8-DA36-FDD6-BA3C-7A331248D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3" r="1" b="1"/>
          <a:stretch/>
        </p:blipFill>
        <p:spPr bwMode="auto">
          <a:xfrm>
            <a:off x="1394460" y="419100"/>
            <a:ext cx="9410700" cy="603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4668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7" name="Rectangle 4126">
            <a:extLst>
              <a:ext uri="{FF2B5EF4-FFF2-40B4-BE49-F238E27FC236}">
                <a16:creationId xmlns:a16="http://schemas.microsoft.com/office/drawing/2014/main" id="{280D3096-E106-FD85-BFC6-72357402FF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22" name="Picture 26" descr="The Colosseum in Rome – Visitor Guide, Tickets, Opening Hours">
            <a:extLst>
              <a:ext uri="{FF2B5EF4-FFF2-40B4-BE49-F238E27FC236}">
                <a16:creationId xmlns:a16="http://schemas.microsoft.com/office/drawing/2014/main" id="{BEFEF553-2695-73F1-5E67-90497EE71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8" b="2"/>
          <a:stretch/>
        </p:blipFill>
        <p:spPr bwMode="auto">
          <a:xfrm>
            <a:off x="419099" y="419100"/>
            <a:ext cx="11353802" cy="603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6328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3" name="Rectangle 5142">
            <a:extLst>
              <a:ext uri="{FF2B5EF4-FFF2-40B4-BE49-F238E27FC236}">
                <a16:creationId xmlns:a16="http://schemas.microsoft.com/office/drawing/2014/main" id="{4CD203B6-9D34-4C55-9CF4-916D797140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30" name="Picture 10" descr="Indianapolis Motor Speedway">
            <a:extLst>
              <a:ext uri="{FF2B5EF4-FFF2-40B4-BE49-F238E27FC236}">
                <a16:creationId xmlns:a16="http://schemas.microsoft.com/office/drawing/2014/main" id="{B67C99AE-443A-A2E3-61D1-29C8DD7A9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9" r="2" b="679"/>
          <a:stretch/>
        </p:blipFill>
        <p:spPr bwMode="auto">
          <a:xfrm>
            <a:off x="2296" y="10"/>
            <a:ext cx="7395866" cy="447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Fluminense / Flamengo Stadium - The Marcacana">
            <a:extLst>
              <a:ext uri="{FF2B5EF4-FFF2-40B4-BE49-F238E27FC236}">
                <a16:creationId xmlns:a16="http://schemas.microsoft.com/office/drawing/2014/main" id="{00CC1BE2-8596-CF5A-8D9F-77BD5E1E5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3" r="3" b="9212"/>
          <a:stretch/>
        </p:blipFill>
        <p:spPr bwMode="auto">
          <a:xfrm>
            <a:off x="7499230" y="-2"/>
            <a:ext cx="4689052" cy="222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A Guide to WrestleMania 40 in Philly in April 2024 | Visit Philadelphia">
            <a:extLst>
              <a:ext uri="{FF2B5EF4-FFF2-40B4-BE49-F238E27FC236}">
                <a16:creationId xmlns:a16="http://schemas.microsoft.com/office/drawing/2014/main" id="{185EAF73-583F-0F8B-E8E9-0121252F8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49" r="-3" b="23607"/>
          <a:stretch/>
        </p:blipFill>
        <p:spPr bwMode="auto">
          <a:xfrm>
            <a:off x="7499338" y="2324139"/>
            <a:ext cx="4682932" cy="213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Super Bowl Stadiums: Bowls, Domes and a Coliseum - Football Stadium Digest">
            <a:extLst>
              <a:ext uri="{FF2B5EF4-FFF2-40B4-BE49-F238E27FC236}">
                <a16:creationId xmlns:a16="http://schemas.microsoft.com/office/drawing/2014/main" id="{7B6D2C5A-FD9C-78DA-76B1-D0CF56096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65" r="3" b="8064"/>
          <a:stretch/>
        </p:blipFill>
        <p:spPr bwMode="auto">
          <a:xfrm>
            <a:off x="-3717" y="4566250"/>
            <a:ext cx="4627475" cy="229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Estadio Azteca | Game Day - Estadio Azteca">
            <a:extLst>
              <a:ext uri="{FF2B5EF4-FFF2-40B4-BE49-F238E27FC236}">
                <a16:creationId xmlns:a16="http://schemas.microsoft.com/office/drawing/2014/main" id="{0F4D4029-ECBE-C0C4-A490-9535D1CCA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45" r="1" b="14374"/>
          <a:stretch/>
        </p:blipFill>
        <p:spPr bwMode="auto">
          <a:xfrm>
            <a:off x="4713920" y="4566250"/>
            <a:ext cx="7462341" cy="229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263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opography of ancient Rome - Wikipedia">
            <a:extLst>
              <a:ext uri="{FF2B5EF4-FFF2-40B4-BE49-F238E27FC236}">
                <a16:creationId xmlns:a16="http://schemas.microsoft.com/office/drawing/2014/main" id="{6CB7D1D6-3A78-EFAA-488B-8444117F6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838" y="0"/>
            <a:ext cx="94583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9982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he Roman Laws of the Twelve Tables, c. 449 BCE (Illustration) - World  History Encyclopedia">
            <a:extLst>
              <a:ext uri="{FF2B5EF4-FFF2-40B4-BE49-F238E27FC236}">
                <a16:creationId xmlns:a16="http://schemas.microsoft.com/office/drawing/2014/main" id="{16606983-DF1E-F3C8-6A98-871C417E6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2192000" cy="684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0167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CAC05F-EFDC-E7DB-46F4-620279CC2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6838"/>
            <a:ext cx="12192000" cy="640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5844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D74CBC-3319-829E-2BCB-84BCF6706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9495" y="128127"/>
            <a:ext cx="5973009" cy="660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465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3DCDAC-1FC8-BE48-CEB4-0F1CDC1E5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045" y="2566867"/>
            <a:ext cx="10459910" cy="172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9109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8198">
            <a:extLst>
              <a:ext uri="{FF2B5EF4-FFF2-40B4-BE49-F238E27FC236}">
                <a16:creationId xmlns:a16="http://schemas.microsoft.com/office/drawing/2014/main" id="{35D3817B-01DA-DCDA-FA18-49D6FF003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What is 21 CFR Part 11? and why do you need to know more about it? – HVAX |  Turnkey Pharma Projects">
            <a:extLst>
              <a:ext uri="{FF2B5EF4-FFF2-40B4-BE49-F238E27FC236}">
                <a16:creationId xmlns:a16="http://schemas.microsoft.com/office/drawing/2014/main" id="{4C39431E-7FED-D427-D4A8-BBAEDF938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2955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veryday Latin phrases : r/coolguides">
            <a:extLst>
              <a:ext uri="{FF2B5EF4-FFF2-40B4-BE49-F238E27FC236}">
                <a16:creationId xmlns:a16="http://schemas.microsoft.com/office/drawing/2014/main" id="{4883A5C4-DA85-2C8F-E870-B5827F6BB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0"/>
            <a:ext cx="45989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Latin phrases in English | The World of English">
            <a:extLst>
              <a:ext uri="{FF2B5EF4-FFF2-40B4-BE49-F238E27FC236}">
                <a16:creationId xmlns:a16="http://schemas.microsoft.com/office/drawing/2014/main" id="{71B0C6D0-01B9-A656-4FEE-A50D591B8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038" y="109537"/>
            <a:ext cx="7019925" cy="663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9511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886A1-A04E-21E3-8B99-6BD2BE1FE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Do Together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82204A-60EA-5068-870B-958296272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Group activity: Create a t-chart: </a:t>
            </a:r>
            <a:r>
              <a:rPr lang="en-US" i="1" dirty="0"/>
              <a:t>“Roman Achievement”</a:t>
            </a:r>
            <a:r>
              <a:rPr lang="en-US" dirty="0"/>
              <a:t> and </a:t>
            </a:r>
            <a:r>
              <a:rPr lang="en-US" i="1" dirty="0"/>
              <a:t>“Modern Connection”</a:t>
            </a:r>
            <a:r>
              <a:rPr lang="en-US" dirty="0"/>
              <a:t> (e.g., Roman roads → highways).</a:t>
            </a:r>
          </a:p>
        </p:txBody>
      </p:sp>
    </p:spTree>
    <p:extLst>
      <p:ext uri="{BB962C8B-B14F-4D97-AF65-F5344CB8AC3E}">
        <p14:creationId xmlns:p14="http://schemas.microsoft.com/office/powerpoint/2010/main" val="32310121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50BD8-0255-1011-01C4-ADC0F64F3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Do Alone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8F2DA-CDF3-689F-A8F0-853D27D8E2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Write 4 sentences explaining one Roman achievement and how it impacts us today.</a:t>
            </a:r>
          </a:p>
        </p:txBody>
      </p:sp>
    </p:spTree>
    <p:extLst>
      <p:ext uri="{BB962C8B-B14F-4D97-AF65-F5344CB8AC3E}">
        <p14:creationId xmlns:p14="http://schemas.microsoft.com/office/powerpoint/2010/main" val="256483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FFF9F-11A1-2A62-8CBE-199F00990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Exit Ticket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C276C-2D58-E4EB-B0FE-66C588B800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one way Roman culture still influences our world today?</a:t>
            </a:r>
          </a:p>
        </p:txBody>
      </p:sp>
    </p:spTree>
    <p:extLst>
      <p:ext uri="{BB962C8B-B14F-4D97-AF65-F5344CB8AC3E}">
        <p14:creationId xmlns:p14="http://schemas.microsoft.com/office/powerpoint/2010/main" val="7020301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Rectangle 10246">
            <a:extLst>
              <a:ext uri="{FF2B5EF4-FFF2-40B4-BE49-F238E27FC236}">
                <a16:creationId xmlns:a16="http://schemas.microsoft.com/office/drawing/2014/main" id="{6E448DB1-4196-18A6-15DA-C72635C1B1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10242" name="Picture 2" descr="8 Reasons Why Rome Fell | HISTORY">
            <a:extLst>
              <a:ext uri="{FF2B5EF4-FFF2-40B4-BE49-F238E27FC236}">
                <a16:creationId xmlns:a16="http://schemas.microsoft.com/office/drawing/2014/main" id="{45D3AA40-0522-5DC0-112C-7285F8D17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909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9" name="Rectangle 10248">
            <a:extLst>
              <a:ext uri="{FF2B5EF4-FFF2-40B4-BE49-F238E27FC236}">
                <a16:creationId xmlns:a16="http://schemas.microsoft.com/office/drawing/2014/main" id="{76A10D8F-D463-70E5-239B-17AD65EF4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73183" y="173181"/>
            <a:ext cx="6858002" cy="651164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30000"/>
                </a:schemeClr>
              </a:gs>
              <a:gs pos="26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4EC179-91F8-5622-9C65-9763568EE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06" y="603315"/>
            <a:ext cx="5649211" cy="368573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6600"/>
              <a:t>Do 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D161F-2F2C-F12A-18E8-CE50C3455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507" y="4437176"/>
            <a:ext cx="4007587" cy="129080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1700"/>
              <a:t>What happens when a powerful empire or country becomes weak? What might cause that to happen?</a:t>
            </a:r>
          </a:p>
        </p:txBody>
      </p:sp>
    </p:spTree>
    <p:extLst>
      <p:ext uri="{BB962C8B-B14F-4D97-AF65-F5344CB8AC3E}">
        <p14:creationId xmlns:p14="http://schemas.microsoft.com/office/powerpoint/2010/main" val="4604569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149AB3E-274D-10F0-BE60-97FCFD3EB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61963"/>
            <a:ext cx="9753600" cy="593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570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5" name="Rectangle 12294">
            <a:extLst>
              <a:ext uri="{FF2B5EF4-FFF2-40B4-BE49-F238E27FC236}">
                <a16:creationId xmlns:a16="http://schemas.microsoft.com/office/drawing/2014/main" id="{C20CE451-818C-E63D-258B-234B6C543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Echoes of Roman Empire: History of Decline and Fall of the Mighty Roman  Empire | Stefano Rome Tours | Stefano Rome Tours">
            <a:extLst>
              <a:ext uri="{FF2B5EF4-FFF2-40B4-BE49-F238E27FC236}">
                <a16:creationId xmlns:a16="http://schemas.microsoft.com/office/drawing/2014/main" id="{871CBCDA-FB78-02D7-0AEA-D5264BB49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4" r="26971"/>
          <a:stretch/>
        </p:blipFill>
        <p:spPr bwMode="auto">
          <a:xfrm>
            <a:off x="5818632" y="-1"/>
            <a:ext cx="637336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21DC55-DD7D-6C52-A937-C5345386E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9" y="-1"/>
            <a:ext cx="4361688" cy="1527048"/>
          </a:xfrm>
        </p:spPr>
        <p:txBody>
          <a:bodyPr anchor="b">
            <a:normAutofit/>
          </a:bodyPr>
          <a:lstStyle/>
          <a:p>
            <a:r>
              <a:rPr lang="en-US" dirty="0"/>
              <a:t>Causes of Rome’s Decline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C1689B-C5E0-C2AB-13B4-436B41FFB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679" y="1634490"/>
            <a:ext cx="4361688" cy="522351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800" dirty="0"/>
              <a:t>Political Problems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Corruption, weak emperors, and civil wars.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Economic Problems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Heavy taxes, inflation, and reliance on enslaved labor.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Military Problems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Armies made up of untrained mercenaries who didn’t care about Rome.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Social Problems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Loss of civic pride and widening gap between rich and poor.</a:t>
            </a:r>
          </a:p>
        </p:txBody>
      </p:sp>
    </p:spTree>
    <p:extLst>
      <p:ext uri="{BB962C8B-B14F-4D97-AF65-F5344CB8AC3E}">
        <p14:creationId xmlns:p14="http://schemas.microsoft.com/office/powerpoint/2010/main" val="4028285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Outcome: The Fall of the Roman Empire - ppt download">
            <a:extLst>
              <a:ext uri="{FF2B5EF4-FFF2-40B4-BE49-F238E27FC236}">
                <a16:creationId xmlns:a16="http://schemas.microsoft.com/office/drawing/2014/main" id="{FD26782E-C68D-C5DF-4986-0076E9927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42996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803F4-90B4-C60F-9A93-3067A4499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Invasions and the Fall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96F8F0-5514-2090-7CD5-BFC260462D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Barbarian tribes like the Visigoths and Vandals invaded Rome.</a:t>
            </a:r>
          </a:p>
          <a:p>
            <a:r>
              <a:rPr lang="en-US" dirty="0"/>
              <a:t>In 410 CE, the Visigoths sacked Rome; in 476 CE, the Western Roman Empire officially fell.</a:t>
            </a:r>
          </a:p>
          <a:p>
            <a:r>
              <a:rPr lang="en-US" dirty="0"/>
              <a:t>Eastern Roman Empire (Byzantine Empire) survived for nearly 1,000 more years.</a:t>
            </a:r>
          </a:p>
        </p:txBody>
      </p:sp>
    </p:spTree>
    <p:extLst>
      <p:ext uri="{BB962C8B-B14F-4D97-AF65-F5344CB8AC3E}">
        <p14:creationId xmlns:p14="http://schemas.microsoft.com/office/powerpoint/2010/main" val="18286516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46746429-5800-0006-A853-74CF44248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0"/>
            <a:ext cx="9696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4481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Rectangle 14342">
            <a:extLst>
              <a:ext uri="{FF2B5EF4-FFF2-40B4-BE49-F238E27FC236}">
                <a16:creationId xmlns:a16="http://schemas.microsoft.com/office/drawing/2014/main" id="{CBB0869A-0BE5-B3E9-F73D-2F3691E4D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015153-5685-17BB-75BC-FAB842285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114923"/>
            <a:ext cx="4621553" cy="1360728"/>
          </a:xfrm>
        </p:spPr>
        <p:txBody>
          <a:bodyPr anchor="b">
            <a:normAutofit/>
          </a:bodyPr>
          <a:lstStyle/>
          <a:p>
            <a:r>
              <a:rPr lang="en-US" dirty="0"/>
              <a:t>We 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5026-C33C-E6CF-9C7E-058DA551D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2584058"/>
            <a:ext cx="4621553" cy="3159018"/>
          </a:xfrm>
        </p:spPr>
        <p:txBody>
          <a:bodyPr>
            <a:normAutofit/>
          </a:bodyPr>
          <a:lstStyle/>
          <a:p>
            <a:r>
              <a:rPr lang="en-US" sz="1800"/>
              <a:t>Which of the four problems (political, economic, military, social) do you think hurt Rome the most? Why?</a:t>
            </a:r>
          </a:p>
        </p:txBody>
      </p:sp>
      <p:pic>
        <p:nvPicPr>
          <p:cNvPr id="14338" name="Picture 2" descr="Would meme Meme Generator - Imgflip">
            <a:extLst>
              <a:ext uri="{FF2B5EF4-FFF2-40B4-BE49-F238E27FC236}">
                <a16:creationId xmlns:a16="http://schemas.microsoft.com/office/drawing/2014/main" id="{69334031-4A72-0A52-1FF9-C058538E1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91261" y="1309197"/>
            <a:ext cx="5837780" cy="423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1512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15366">
            <a:extLst>
              <a:ext uri="{FF2B5EF4-FFF2-40B4-BE49-F238E27FC236}">
                <a16:creationId xmlns:a16="http://schemas.microsoft.com/office/drawing/2014/main" id="{340A7190-01C3-EB5F-290B-2565AB617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ED285F-3D0E-B4E0-220D-1A715D687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9375" y="1311217"/>
            <a:ext cx="4175184" cy="80333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/>
              <a:t>You Do Alone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F45074-4405-72EA-9834-7CA7CF0A8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9374" y="3200400"/>
            <a:ext cx="3640347" cy="21997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 dirty="0"/>
              <a:t>Write 4–5 sentences explaining one major reason Rome declined.</a:t>
            </a:r>
          </a:p>
        </p:txBody>
      </p:sp>
      <p:pic>
        <p:nvPicPr>
          <p:cNvPr id="15362" name="Picture 2" descr="If you have time to scroll you have time to write! Go get to work! Send  this to someone who should be writing right now! . . . #writinginspiration  #writingmotivation #writing #writer #author #writingabook">
            <a:extLst>
              <a:ext uri="{FF2B5EF4-FFF2-40B4-BE49-F238E27FC236}">
                <a16:creationId xmlns:a16="http://schemas.microsoft.com/office/drawing/2014/main" id="{FCDB43EB-9A77-70D5-3420-3F683DDE9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8249" y="385462"/>
            <a:ext cx="4858865" cy="606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97512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391" name="Rectangle 16390">
            <a:extLst>
              <a:ext uri="{FF2B5EF4-FFF2-40B4-BE49-F238E27FC236}">
                <a16:creationId xmlns:a16="http://schemas.microsoft.com/office/drawing/2014/main" id="{C20CE451-818C-E63D-258B-234B6C543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86" name="Picture 2" descr="Roman Ruins - the Complete Guide to Rome's Best Ruins">
            <a:extLst>
              <a:ext uri="{FF2B5EF4-FFF2-40B4-BE49-F238E27FC236}">
                <a16:creationId xmlns:a16="http://schemas.microsoft.com/office/drawing/2014/main" id="{DE9FCE86-EB7D-82DA-033B-B521D8DDE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3" r="15573" b="1"/>
          <a:stretch/>
        </p:blipFill>
        <p:spPr bwMode="auto">
          <a:xfrm>
            <a:off x="5818632" y="-1"/>
            <a:ext cx="637336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31B1E3-4C4B-4F50-6989-75A7AC5E4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80" y="603504"/>
            <a:ext cx="4361688" cy="1527048"/>
          </a:xfrm>
        </p:spPr>
        <p:txBody>
          <a:bodyPr anchor="b">
            <a:normAutofit/>
          </a:bodyPr>
          <a:lstStyle/>
          <a:p>
            <a:r>
              <a:rPr lang="en-US" dirty="0"/>
              <a:t>Exit Ticket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46872A-64A1-5D2B-020D-0C147206F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679" y="2212848"/>
            <a:ext cx="4361688" cy="4096512"/>
          </a:xfrm>
        </p:spPr>
        <p:txBody>
          <a:bodyPr>
            <a:normAutofit/>
          </a:bodyPr>
          <a:lstStyle/>
          <a:p>
            <a:r>
              <a:rPr lang="en-US" sz="1800"/>
              <a:t>What is one lesson modern societies can learn from Rome’s fall?</a:t>
            </a:r>
          </a:p>
        </p:txBody>
      </p:sp>
    </p:spTree>
    <p:extLst>
      <p:ext uri="{BB962C8B-B14F-4D97-AF65-F5344CB8AC3E}">
        <p14:creationId xmlns:p14="http://schemas.microsoft.com/office/powerpoint/2010/main" val="13674344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ED587E41-605C-A8E4-8BA5-0E0B3797C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Western &amp; Eastern Roman Empire, 395 CE (Illustration) - World History  Encyclopedia">
            <a:extLst>
              <a:ext uri="{FF2B5EF4-FFF2-40B4-BE49-F238E27FC236}">
                <a16:creationId xmlns:a16="http://schemas.microsoft.com/office/drawing/2014/main" id="{79D3A2AB-6298-169B-348D-67D8C466C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" t="9160" r="6706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EBD48A03-0DF9-3063-CB15-1BC2AEC79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8385"/>
            <a:ext cx="12191999" cy="1949616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1D476F-B7CA-A1DF-CC61-88A485ABE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365" y="5268812"/>
            <a:ext cx="7260542" cy="12287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Do 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D66FB8-023A-34C2-87C2-1190C48417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7908" y="4908384"/>
            <a:ext cx="4314072" cy="19496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r">
              <a:buNone/>
            </a:pPr>
            <a:r>
              <a:rPr lang="en-US" sz="2400" dirty="0">
                <a:solidFill>
                  <a:srgbClr val="FFFFFF"/>
                </a:solidFill>
              </a:rPr>
              <a:t>If one half of an empire falls, can the other survive? Why or why not?</a:t>
            </a:r>
          </a:p>
        </p:txBody>
      </p:sp>
    </p:spTree>
    <p:extLst>
      <p:ext uri="{BB962C8B-B14F-4D97-AF65-F5344CB8AC3E}">
        <p14:creationId xmlns:p14="http://schemas.microsoft.com/office/powerpoint/2010/main" val="15379004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6" name="Rectangle 2055">
            <a:extLst>
              <a:ext uri="{FF2B5EF4-FFF2-40B4-BE49-F238E27FC236}">
                <a16:creationId xmlns:a16="http://schemas.microsoft.com/office/drawing/2014/main" id="{BF8BE9A2-8956-141B-BFE6-C607C93D8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 descr="Byzantine Empire | History, Geography, Maps, &amp; Facts | Britannica">
            <a:extLst>
              <a:ext uri="{FF2B5EF4-FFF2-40B4-BE49-F238E27FC236}">
                <a16:creationId xmlns:a16="http://schemas.microsoft.com/office/drawing/2014/main" id="{6F8C35E2-F315-8864-1DF3-A20309A9A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" b="23844"/>
          <a:stretch/>
        </p:blipFill>
        <p:spPr bwMode="auto">
          <a:xfrm>
            <a:off x="20" y="10"/>
            <a:ext cx="12191980" cy="455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519E99-365A-BD30-524D-6261FC844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4" y="4837319"/>
            <a:ext cx="4705097" cy="1601582"/>
          </a:xfrm>
        </p:spPr>
        <p:txBody>
          <a:bodyPr anchor="t">
            <a:normAutofit/>
          </a:bodyPr>
          <a:lstStyle/>
          <a:p>
            <a:r>
              <a:rPr lang="en-US" dirty="0"/>
              <a:t>The Eastern Roman Empire (Byzantine Empire)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28CE8-5A11-EF96-BB0E-3516C6626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9333" y="4837318"/>
            <a:ext cx="5753567" cy="202068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800"/>
              <a:t>After Rome fell, the Eastern Roman Empire became the Byzantine Empire.</a:t>
            </a:r>
          </a:p>
          <a:p>
            <a:pPr>
              <a:lnSpc>
                <a:spcPct val="110000"/>
              </a:lnSpc>
            </a:pPr>
            <a:r>
              <a:rPr lang="en-US" sz="1800"/>
              <a:t>Capital: Constantinople (modern-day Istanbul).</a:t>
            </a:r>
          </a:p>
          <a:p>
            <a:pPr>
              <a:lnSpc>
                <a:spcPct val="110000"/>
              </a:lnSpc>
            </a:pPr>
            <a:r>
              <a:rPr lang="en-US" sz="1800"/>
              <a:t>Location: Between Europe and Asia, ideal for trade and defense.</a:t>
            </a:r>
          </a:p>
        </p:txBody>
      </p:sp>
    </p:spTree>
    <p:extLst>
      <p:ext uri="{BB962C8B-B14F-4D97-AF65-F5344CB8AC3E}">
        <p14:creationId xmlns:p14="http://schemas.microsoft.com/office/powerpoint/2010/main" val="19456509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0" name="Rectangle 3079">
            <a:extLst>
              <a:ext uri="{FF2B5EF4-FFF2-40B4-BE49-F238E27FC236}">
                <a16:creationId xmlns:a16="http://schemas.microsoft.com/office/drawing/2014/main" id="{CD59064A-7BD3-673D-2606-9507EFB48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5" name="Picture 3" descr="Justinian &amp; Theodora: Rise of a Farmer &amp; a Striptease | The Nef Chronicles">
            <a:extLst>
              <a:ext uri="{FF2B5EF4-FFF2-40B4-BE49-F238E27FC236}">
                <a16:creationId xmlns:a16="http://schemas.microsoft.com/office/drawing/2014/main" id="{45499E49-09A2-CD5E-262F-013D13CF7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"/>
          <a:stretch/>
        </p:blipFill>
        <p:spPr bwMode="auto">
          <a:xfrm>
            <a:off x="419099" y="419102"/>
            <a:ext cx="7129183" cy="466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8A190A-B4A4-8482-3DB2-421BC3E6C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680" y="5358269"/>
            <a:ext cx="7204271" cy="1094733"/>
          </a:xfrm>
        </p:spPr>
        <p:txBody>
          <a:bodyPr anchor="t">
            <a:normAutofit/>
          </a:bodyPr>
          <a:lstStyle/>
          <a:p>
            <a:r>
              <a:rPr lang="en-US" dirty="0"/>
              <a:t>Justinian and Theodora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DAE644-6212-140D-7521-22C9353B9B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0306" y="419102"/>
            <a:ext cx="3434399" cy="6033900"/>
          </a:xfrm>
        </p:spPr>
        <p:txBody>
          <a:bodyPr>
            <a:normAutofit/>
          </a:bodyPr>
          <a:lstStyle/>
          <a:p>
            <a:r>
              <a:rPr lang="en-US" sz="1800"/>
              <a:t>Emperor Justinian (527–565 CE): Reclaimed Roman lands in the West.</a:t>
            </a:r>
          </a:p>
          <a:p>
            <a:r>
              <a:rPr lang="en-US" sz="1800"/>
              <a:t>Justinian’s Code: Simplified Roman laws and influenced modern legal systems.</a:t>
            </a:r>
          </a:p>
          <a:p>
            <a:pPr lvl="1"/>
            <a:r>
              <a:rPr lang="en-US" dirty="0"/>
              <a:t>Fixed the Roman legal system and made things easier to understand</a:t>
            </a:r>
          </a:p>
          <a:p>
            <a:r>
              <a:rPr lang="en-US" sz="1800"/>
              <a:t>Empress Theodora: Helped improve women’s rights and advised during the Nika Riots.</a:t>
            </a:r>
          </a:p>
          <a:p>
            <a:pPr lvl="1"/>
            <a:r>
              <a:rPr lang="en-US" dirty="0"/>
              <a:t>Riots over heavy taxes and corruption; 30,000 rioters killed</a:t>
            </a:r>
          </a:p>
        </p:txBody>
      </p:sp>
    </p:spTree>
    <p:extLst>
      <p:ext uri="{BB962C8B-B14F-4D97-AF65-F5344CB8AC3E}">
        <p14:creationId xmlns:p14="http://schemas.microsoft.com/office/powerpoint/2010/main" val="3919454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he Punic Wars vs Carthage">
            <a:extLst>
              <a:ext uri="{FF2B5EF4-FFF2-40B4-BE49-F238E27FC236}">
                <a16:creationId xmlns:a16="http://schemas.microsoft.com/office/drawing/2014/main" id="{9BA17FD7-0F0A-3F2D-870F-059EAF940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13" y="0"/>
            <a:ext cx="9756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97157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5" name="Rectangle 4104">
            <a:extLst>
              <a:ext uri="{FF2B5EF4-FFF2-40B4-BE49-F238E27FC236}">
                <a16:creationId xmlns:a16="http://schemas.microsoft.com/office/drawing/2014/main" id="{C20CE451-818C-E63D-258B-234B6C543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 descr="The Most Mesmerizing Ceiling - Hagia Sophia, Istanbul - Turkiye : r/pics">
            <a:extLst>
              <a:ext uri="{FF2B5EF4-FFF2-40B4-BE49-F238E27FC236}">
                <a16:creationId xmlns:a16="http://schemas.microsoft.com/office/drawing/2014/main" id="{E7F8F63A-5255-D066-CC89-3E3604D25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3" r="2" b="4456"/>
          <a:stretch/>
        </p:blipFill>
        <p:spPr bwMode="auto">
          <a:xfrm>
            <a:off x="5818632" y="-1"/>
            <a:ext cx="637336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D05E21-4F4A-9C63-0356-4C8824BBA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80" y="603504"/>
            <a:ext cx="4361688" cy="1527048"/>
          </a:xfrm>
        </p:spPr>
        <p:txBody>
          <a:bodyPr anchor="b">
            <a:normAutofit/>
          </a:bodyPr>
          <a:lstStyle/>
          <a:p>
            <a:r>
              <a:rPr lang="en-US" dirty="0"/>
              <a:t>Byzantine Culture and Trade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2E033-DCBF-0673-423F-17F45BAED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679" y="2212848"/>
            <a:ext cx="4361688" cy="4096512"/>
          </a:xfrm>
        </p:spPr>
        <p:txBody>
          <a:bodyPr>
            <a:normAutofit/>
          </a:bodyPr>
          <a:lstStyle/>
          <a:p>
            <a:r>
              <a:rPr lang="en-US" sz="1800"/>
              <a:t>Blend of Greek, Roman, and Christian influences.</a:t>
            </a:r>
          </a:p>
          <a:p>
            <a:r>
              <a:rPr lang="en-US" sz="1800"/>
              <a:t>Art: Mosaics and icons.</a:t>
            </a:r>
          </a:p>
          <a:p>
            <a:r>
              <a:rPr lang="en-US" sz="1800"/>
              <a:t>Trade: Constantinople was a crossroads for goods from Asia, Africa, and Europe.</a:t>
            </a:r>
          </a:p>
          <a:p>
            <a:r>
              <a:rPr lang="en-US" sz="1800"/>
              <a:t>Hagia Sophia: A massive church built by Justinian.</a:t>
            </a:r>
          </a:p>
        </p:txBody>
      </p:sp>
    </p:spTree>
    <p:extLst>
      <p:ext uri="{BB962C8B-B14F-4D97-AF65-F5344CB8AC3E}">
        <p14:creationId xmlns:p14="http://schemas.microsoft.com/office/powerpoint/2010/main" val="418243239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agia Sophia History - the Church of Holy Wisdom - Hagia Sophia History -">
            <a:extLst>
              <a:ext uri="{FF2B5EF4-FFF2-40B4-BE49-F238E27FC236}">
                <a16:creationId xmlns:a16="http://schemas.microsoft.com/office/drawing/2014/main" id="{6C938D7E-AACC-88A3-9A26-B3BE80734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38100"/>
            <a:ext cx="70485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03438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6150">
            <a:extLst>
              <a:ext uri="{FF2B5EF4-FFF2-40B4-BE49-F238E27FC236}">
                <a16:creationId xmlns:a16="http://schemas.microsoft.com/office/drawing/2014/main" id="{35D3817B-01DA-DCDA-FA18-49D6FF003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Hagia Sophia Architecture | Church to Museum to Mosque">
            <a:extLst>
              <a:ext uri="{FF2B5EF4-FFF2-40B4-BE49-F238E27FC236}">
                <a16:creationId xmlns:a16="http://schemas.microsoft.com/office/drawing/2014/main" id="{BF3EC484-4BF3-CD71-0AD3-D94238E81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2662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0" name="Picture 12" descr="Byzantine Ivories - The Metropolitan Museum of Art">
            <a:extLst>
              <a:ext uri="{FF2B5EF4-FFF2-40B4-BE49-F238E27FC236}">
                <a16:creationId xmlns:a16="http://schemas.microsoft.com/office/drawing/2014/main" id="{CE54BE12-53A0-C65A-7349-E58207394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5463" y="1123527"/>
            <a:ext cx="3315456" cy="46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85" name="Straight Connector 7184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8" name="Picture 10" descr="Fish, Byzantine Mosaic, 6th Century Photograph by Science Source - Fine Art  America">
            <a:extLst>
              <a:ext uri="{FF2B5EF4-FFF2-40B4-BE49-F238E27FC236}">
                <a16:creationId xmlns:a16="http://schemas.microsoft.com/office/drawing/2014/main" id="{2FB627B9-9183-B1BF-0816-E12027619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0676" y="1648367"/>
            <a:ext cx="3537345" cy="355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87" name="Straight Connector 7186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4" name="Picture 6" descr="Byzantine Ivories - The Metropolitan Museum of Art">
            <a:extLst>
              <a:ext uri="{FF2B5EF4-FFF2-40B4-BE49-F238E27FC236}">
                <a16:creationId xmlns:a16="http://schemas.microsoft.com/office/drawing/2014/main" id="{5225B7C4-9850-8B07-EDE9-721C40E53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62336" y="1640588"/>
            <a:ext cx="3517120" cy="357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50158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5D3817B-01DA-DCDA-FA18-49D6FF003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E12067-956E-BBCA-4672-1BB58B5401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635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4596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9" name="Rectangle 8198">
            <a:extLst>
              <a:ext uri="{FF2B5EF4-FFF2-40B4-BE49-F238E27FC236}">
                <a16:creationId xmlns:a16="http://schemas.microsoft.com/office/drawing/2014/main" id="{92CC1E4F-F1F0-B945-BE50-C72A7103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Don't Think About It | Eric J. Juneau">
            <a:extLst>
              <a:ext uri="{FF2B5EF4-FFF2-40B4-BE49-F238E27FC236}">
                <a16:creationId xmlns:a16="http://schemas.microsoft.com/office/drawing/2014/main" id="{2C746C1D-2979-4C93-9C3F-654E3F703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7"/>
          <a:stretch/>
        </p:blipFill>
        <p:spPr bwMode="auto">
          <a:xfrm>
            <a:off x="1" y="10"/>
            <a:ext cx="6373368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3F7DE7-1EDC-8F73-DB99-ACA6E4C2C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3015" y="603504"/>
            <a:ext cx="4361689" cy="1527048"/>
          </a:xfrm>
        </p:spPr>
        <p:txBody>
          <a:bodyPr anchor="b">
            <a:normAutofit/>
          </a:bodyPr>
          <a:lstStyle/>
          <a:p>
            <a:r>
              <a:rPr lang="en-US" dirty="0"/>
              <a:t>We 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38535-F327-10DB-AF59-16D796FCEE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016" y="2971800"/>
            <a:ext cx="4361688" cy="2673531"/>
          </a:xfrm>
        </p:spPr>
        <p:txBody>
          <a:bodyPr>
            <a:normAutofit/>
          </a:bodyPr>
          <a:lstStyle/>
          <a:p>
            <a:r>
              <a:rPr lang="en-US" sz="2800" dirty="0"/>
              <a:t>Why was Constantinople's location so important?</a:t>
            </a:r>
          </a:p>
        </p:txBody>
      </p:sp>
    </p:spTree>
    <p:extLst>
      <p:ext uri="{BB962C8B-B14F-4D97-AF65-F5344CB8AC3E}">
        <p14:creationId xmlns:p14="http://schemas.microsoft.com/office/powerpoint/2010/main" val="278910600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uomo Santa Maria del Flore">
            <a:extLst>
              <a:ext uri="{FF2B5EF4-FFF2-40B4-BE49-F238E27FC236}">
                <a16:creationId xmlns:a16="http://schemas.microsoft.com/office/drawing/2014/main" id="{75FF4DC0-0BEB-812E-C126-3E3D9AF6D3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882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B4D1E0-C71C-8033-BA75-C15CA2503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769612"/>
          </a:xfrm>
        </p:spPr>
        <p:txBody>
          <a:bodyPr>
            <a:normAutofit/>
          </a:bodyPr>
          <a:lstStyle/>
          <a:p>
            <a:r>
              <a:rPr lang="en-US" sz="4000" dirty="0"/>
              <a:t>CHURCH FIGHT!!!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806AE5-219E-177E-B59C-9BB109EF4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441" y="1288447"/>
            <a:ext cx="4460913" cy="5204428"/>
          </a:xfrm>
        </p:spPr>
        <p:txBody>
          <a:bodyPr>
            <a:normAutofit/>
          </a:bodyPr>
          <a:lstStyle/>
          <a:p>
            <a:r>
              <a:rPr lang="en-US" sz="2000" dirty="0"/>
              <a:t>Western European and Byzantine Christians were one and got along</a:t>
            </a:r>
          </a:p>
          <a:p>
            <a:r>
              <a:rPr lang="en-US" sz="2000" dirty="0"/>
              <a:t>Then there was a problem with </a:t>
            </a:r>
            <a:r>
              <a:rPr lang="en-US" sz="2000" u="sng" dirty="0"/>
              <a:t>icons</a:t>
            </a:r>
            <a:endParaRPr lang="en-US" sz="2000" dirty="0"/>
          </a:p>
          <a:p>
            <a:pPr lvl="1"/>
            <a:r>
              <a:rPr lang="en-US" sz="2000" dirty="0"/>
              <a:t>Pictures and images of religious people</a:t>
            </a:r>
          </a:p>
          <a:p>
            <a:pPr lvl="1"/>
            <a:r>
              <a:rPr lang="en-US" sz="2000" dirty="0"/>
              <a:t>The Byzantines started to think it was a bad idea</a:t>
            </a:r>
          </a:p>
          <a:p>
            <a:pPr lvl="1"/>
            <a:r>
              <a:rPr lang="en-US" sz="2000" dirty="0"/>
              <a:t>Scripture says no; the West says yes</a:t>
            </a:r>
          </a:p>
          <a:p>
            <a:r>
              <a:rPr lang="en-US" sz="2000" u="sng" dirty="0"/>
              <a:t>The Great </a:t>
            </a:r>
            <a:r>
              <a:rPr lang="en-US" sz="2000" u="sng" dirty="0" err="1"/>
              <a:t>Schizm</a:t>
            </a:r>
            <a:endParaRPr lang="en-US" sz="2000" dirty="0"/>
          </a:p>
          <a:p>
            <a:pPr lvl="1"/>
            <a:r>
              <a:rPr lang="en-US" sz="2000" dirty="0"/>
              <a:t>The Christian church splits</a:t>
            </a:r>
          </a:p>
          <a:p>
            <a:pPr lvl="1"/>
            <a:r>
              <a:rPr lang="en-US" sz="2000" dirty="0"/>
              <a:t>The Pope </a:t>
            </a:r>
            <a:r>
              <a:rPr lang="en-US" sz="2000" u="sng" dirty="0"/>
              <a:t>excommunicates</a:t>
            </a:r>
            <a:r>
              <a:rPr lang="en-US" sz="2000" dirty="0"/>
              <a:t> the Eastern leader</a:t>
            </a:r>
          </a:p>
          <a:p>
            <a:pPr lvl="1"/>
            <a:r>
              <a:rPr lang="en-US" sz="2000" dirty="0"/>
              <a:t>The Eastern leader </a:t>
            </a:r>
            <a:r>
              <a:rPr lang="en-US" sz="2000" u="sng" dirty="0"/>
              <a:t>excommunicates</a:t>
            </a:r>
            <a:r>
              <a:rPr lang="en-US" sz="2000" dirty="0"/>
              <a:t> the Pope back</a:t>
            </a:r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7463502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 fill">
            <a:extLst>
              <a:ext uri="{FF2B5EF4-FFF2-40B4-BE49-F238E27FC236}">
                <a16:creationId xmlns:a16="http://schemas.microsoft.com/office/drawing/2014/main" id="{8DF67618-B87B-4195-8E24-3B126F79F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lor 2">
            <a:extLst>
              <a:ext uri="{FF2B5EF4-FFF2-40B4-BE49-F238E27FC236}">
                <a16:creationId xmlns:a16="http://schemas.microsoft.com/office/drawing/2014/main" id="{64960379-9FF9-400A-A8A8-F5AB633FD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491629-AE25-486B-9B22-2CE4EE8F7E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218159" cy="6858000"/>
            <a:chOff x="651279" y="598259"/>
            <a:chExt cx="10889442" cy="5680742"/>
          </a:xfrm>
        </p:grpSpPr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590EB173-7DC2-4BE8-BC08-19BC09DBD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0731E2C9-2CF0-48B4-9CEA-35B2199AF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2F04BB6-211C-BDA8-961F-0AAEA43CE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5" y="841248"/>
            <a:ext cx="5129600" cy="5340097"/>
          </a:xfrm>
        </p:spPr>
        <p:txBody>
          <a:bodyPr anchor="ctr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Fall of the Empire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4C3B7F3-5A21-5709-E1D7-B321F56BEB5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525628" y="529388"/>
          <a:ext cx="4828172" cy="56519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89145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6150">
            <a:extLst>
              <a:ext uri="{FF2B5EF4-FFF2-40B4-BE49-F238E27FC236}">
                <a16:creationId xmlns:a16="http://schemas.microsoft.com/office/drawing/2014/main" id="{35D3817B-01DA-DCDA-FA18-49D6FF003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How Social/Income Inequality and the Fall of Rome is Relevant Today |  Vassar College WordPress">
            <a:extLst>
              <a:ext uri="{FF2B5EF4-FFF2-40B4-BE49-F238E27FC236}">
                <a16:creationId xmlns:a16="http://schemas.microsoft.com/office/drawing/2014/main" id="{57EE3E19-C54D-070C-C516-9103727DF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3" b="1472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977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7" name="Rectangle 7176">
            <a:extLst>
              <a:ext uri="{FF2B5EF4-FFF2-40B4-BE49-F238E27FC236}">
                <a16:creationId xmlns:a16="http://schemas.microsoft.com/office/drawing/2014/main" id="{35D3817B-01DA-DCDA-FA18-49D6FF003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2" name="Picture 4" descr="Julius Caesar Stories - The Great Roman Civil War by davidevart on  DeviantArt">
            <a:extLst>
              <a:ext uri="{FF2B5EF4-FFF2-40B4-BE49-F238E27FC236}">
                <a16:creationId xmlns:a16="http://schemas.microsoft.com/office/drawing/2014/main" id="{8B2315A4-896E-C3B6-2083-E09B10C76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8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539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8198">
            <a:extLst>
              <a:ext uri="{FF2B5EF4-FFF2-40B4-BE49-F238E27FC236}">
                <a16:creationId xmlns:a16="http://schemas.microsoft.com/office/drawing/2014/main" id="{35D3817B-01DA-DCDA-FA18-49D6FF003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Julius Caesar Biography and Facts">
            <a:extLst>
              <a:ext uri="{FF2B5EF4-FFF2-40B4-BE49-F238E27FC236}">
                <a16:creationId xmlns:a16="http://schemas.microsoft.com/office/drawing/2014/main" id="{9547D912-42CA-A42B-BE7E-D17441FA1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6" r="1" b="4569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159747"/>
      </p:ext>
    </p:extLst>
  </p:cSld>
  <p:clrMapOvr>
    <a:masterClrMapping/>
  </p:clrMapOvr>
</p:sld>
</file>

<file path=ppt/theme/theme1.xml><?xml version="1.0" encoding="utf-8"?>
<a:theme xmlns:a="http://schemas.openxmlformats.org/drawingml/2006/main" name="VanillaVTI">
  <a:themeElements>
    <a:clrScheme name="Vanilla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54D376C6-1C9B-4C6B-8F3C-483BB307BB05}" vid="{7690D8A9-C071-45EF-BA7A-F7FA9779B11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9035</TotalTime>
  <Words>1646</Words>
  <Application>Microsoft Office PowerPoint</Application>
  <PresentationFormat>Widescreen</PresentationFormat>
  <Paragraphs>223</Paragraphs>
  <Slides>67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67</vt:i4>
      </vt:variant>
    </vt:vector>
  </HeadingPairs>
  <TitlesOfParts>
    <vt:vector size="74" baseType="lpstr">
      <vt:lpstr>Aptos</vt:lpstr>
      <vt:lpstr>Aptos Display</vt:lpstr>
      <vt:lpstr>Arial</vt:lpstr>
      <vt:lpstr>Neue Haas Grotesk Text Pro</vt:lpstr>
      <vt:lpstr>Wingdings</vt:lpstr>
      <vt:lpstr>VanillaVTI</vt:lpstr>
      <vt:lpstr>Office Theme</vt:lpstr>
      <vt:lpstr>Roman &amp; Byzantine Empires</vt:lpstr>
      <vt:lpstr>Do Now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Start of the Empire</vt:lpstr>
      <vt:lpstr>Empire Building</vt:lpstr>
      <vt:lpstr>PowerPoint Presentation</vt:lpstr>
      <vt:lpstr>Pax Romana</vt:lpstr>
      <vt:lpstr>Other Emperors</vt:lpstr>
      <vt:lpstr>PowerPoint Presentation</vt:lpstr>
      <vt:lpstr>Exit Ticket</vt:lpstr>
      <vt:lpstr>Do Now</vt:lpstr>
      <vt:lpstr>Judea</vt:lpstr>
      <vt:lpstr>Groups in Judea</vt:lpstr>
      <vt:lpstr>Jesus (Early Life)</vt:lpstr>
      <vt:lpstr>Jesus (Life)</vt:lpstr>
      <vt:lpstr>Jesus (Death and Resurrection)</vt:lpstr>
      <vt:lpstr>Start of Christianity</vt:lpstr>
      <vt:lpstr>Paul of Tarsus</vt:lpstr>
      <vt:lpstr>Do Yesterday</vt:lpstr>
      <vt:lpstr>Today’s Do Now</vt:lpstr>
      <vt:lpstr>Christianity: A Major World Religion</vt:lpstr>
      <vt:lpstr>Core Beliefs of Christianity</vt:lpstr>
      <vt:lpstr>Christianity’s Growth in the Roman Empire</vt:lpstr>
      <vt:lpstr>Christianity vs. Roman Beliefs</vt:lpstr>
      <vt:lpstr>Asynchronous Assignment</vt:lpstr>
      <vt:lpstr>Exit Ticket</vt:lpstr>
      <vt:lpstr>Do Now</vt:lpstr>
      <vt:lpstr>Roman Legacy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 Do Together</vt:lpstr>
      <vt:lpstr>You Do Alone</vt:lpstr>
      <vt:lpstr>Exit Ticket</vt:lpstr>
      <vt:lpstr>Do Now</vt:lpstr>
      <vt:lpstr>Causes of Rome’s Decline</vt:lpstr>
      <vt:lpstr>PowerPoint Presentation</vt:lpstr>
      <vt:lpstr>Invasions and the Fall</vt:lpstr>
      <vt:lpstr>PowerPoint Presentation</vt:lpstr>
      <vt:lpstr>We Do</vt:lpstr>
      <vt:lpstr>You Do Alone</vt:lpstr>
      <vt:lpstr>Exit Ticket</vt:lpstr>
      <vt:lpstr>Do Now</vt:lpstr>
      <vt:lpstr>The Eastern Roman Empire (Byzantine Empire)</vt:lpstr>
      <vt:lpstr>Justinian and Theodora</vt:lpstr>
      <vt:lpstr>Byzantine Culture and Trade</vt:lpstr>
      <vt:lpstr>PowerPoint Presentation</vt:lpstr>
      <vt:lpstr>PowerPoint Presentation</vt:lpstr>
      <vt:lpstr>PowerPoint Presentation</vt:lpstr>
      <vt:lpstr>PowerPoint Presentation</vt:lpstr>
      <vt:lpstr>We Do</vt:lpstr>
      <vt:lpstr>CHURCH FIGHT!!!</vt:lpstr>
      <vt:lpstr>Fall of the Empire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McLaughlin, Joseph P.</dc:creator>
  <cp:lastModifiedBy>McLaughlin, Joseph P.</cp:lastModifiedBy>
  <cp:revision>1</cp:revision>
  <dcterms:created xsi:type="dcterms:W3CDTF">2025-02-09T20:45:08Z</dcterms:created>
  <dcterms:modified xsi:type="dcterms:W3CDTF">2025-02-24T13:21:40Z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42f8b2-88d4-454a-ae0a-d915e44763d2_Enabled">
    <vt:lpwstr>true</vt:lpwstr>
  </property>
  <property fmtid="{D5CDD505-2E9C-101B-9397-08002B2CF9AE}" pid="3" name="MSIP_Label_f442f8b2-88d4-454a-ae0a-d915e44763d2_SetDate">
    <vt:lpwstr>2025-02-09T22:33:28Z</vt:lpwstr>
  </property>
  <property fmtid="{D5CDD505-2E9C-101B-9397-08002B2CF9AE}" pid="4" name="MSIP_Label_f442f8b2-88d4-454a-ae0a-d915e44763d2_Method">
    <vt:lpwstr>Standard</vt:lpwstr>
  </property>
  <property fmtid="{D5CDD505-2E9C-101B-9397-08002B2CF9AE}" pid="5" name="MSIP_Label_f442f8b2-88d4-454a-ae0a-d915e44763d2_Name">
    <vt:lpwstr>defa4170-0d19-0005-0003-bc88714345d2</vt:lpwstr>
  </property>
  <property fmtid="{D5CDD505-2E9C-101B-9397-08002B2CF9AE}" pid="6" name="MSIP_Label_f442f8b2-88d4-454a-ae0a-d915e44763d2_SiteId">
    <vt:lpwstr>08e33d6b-a654-486a-80e3-20b190ae22d7</vt:lpwstr>
  </property>
  <property fmtid="{D5CDD505-2E9C-101B-9397-08002B2CF9AE}" pid="7" name="MSIP_Label_f442f8b2-88d4-454a-ae0a-d915e44763d2_ActionId">
    <vt:lpwstr>06893237-4761-46d4-977b-33a844ccac10</vt:lpwstr>
  </property>
  <property fmtid="{D5CDD505-2E9C-101B-9397-08002B2CF9AE}" pid="8" name="MSIP_Label_f442f8b2-88d4-454a-ae0a-d915e44763d2_ContentBits">
    <vt:lpwstr>0</vt:lpwstr>
  </property>
  <property fmtid="{D5CDD505-2E9C-101B-9397-08002B2CF9AE}" pid="9" name="MSIP_Label_f442f8b2-88d4-454a-ae0a-d915e44763d2_Tag">
    <vt:lpwstr>10, 3, 0, 1</vt:lpwstr>
  </property>
</Properties>
</file>