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698" r:id="rId3"/>
    <p:sldMasterId id="2147483686" r:id="rId4"/>
    <p:sldMasterId id="2147483710" r:id="rId5"/>
    <p:sldMasterId id="2147483660" r:id="rId6"/>
    <p:sldMasterId id="2147483648" r:id="rId7"/>
  </p:sldMasterIdLst>
  <p:notesMasterIdLst>
    <p:notesMasterId r:id="rId75"/>
  </p:notesMasterIdLst>
  <p:sldIdLst>
    <p:sldId id="257" r:id="rId8"/>
    <p:sldId id="258" r:id="rId9"/>
    <p:sldId id="259" r:id="rId10"/>
    <p:sldId id="260" r:id="rId11"/>
    <p:sldId id="261" r:id="rId12"/>
    <p:sldId id="262" r:id="rId13"/>
    <p:sldId id="263" r:id="rId14"/>
    <p:sldId id="264" r:id="rId15"/>
    <p:sldId id="265" r:id="rId16"/>
    <p:sldId id="268" r:id="rId17"/>
    <p:sldId id="266" r:id="rId18"/>
    <p:sldId id="267" r:id="rId19"/>
    <p:sldId id="269" r:id="rId20"/>
    <p:sldId id="270" r:id="rId21"/>
    <p:sldId id="271" r:id="rId22"/>
    <p:sldId id="272" r:id="rId23"/>
    <p:sldId id="273" r:id="rId24"/>
    <p:sldId id="276" r:id="rId25"/>
    <p:sldId id="274" r:id="rId26"/>
    <p:sldId id="275"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48"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aughlin, Joseph P." userId="84fc8314-c930-4dd3-bedc-340ab46a9fb0" providerId="ADAL" clId="{2DDA50BF-2E00-4142-BE22-97F190F04200}"/>
    <pc:docChg chg="undo addSld delSld modSld addMainMaster delMainMaster modMainMaster">
      <pc:chgData name="McLaughlin, Joseph P." userId="84fc8314-c930-4dd3-bedc-340ab46a9fb0" providerId="ADAL" clId="{2DDA50BF-2E00-4142-BE22-97F190F04200}" dt="2024-11-14T14:36:19.630" v="19"/>
      <pc:docMkLst>
        <pc:docMk/>
      </pc:docMkLst>
      <pc:sldChg chg="add del">
        <pc:chgData name="McLaughlin, Joseph P." userId="84fc8314-c930-4dd3-bedc-340ab46a9fb0" providerId="ADAL" clId="{2DDA50BF-2E00-4142-BE22-97F190F04200}" dt="2024-11-14T14:34:18.639" v="4"/>
        <pc:sldMkLst>
          <pc:docMk/>
          <pc:sldMk cId="2373627205" sldId="277"/>
        </pc:sldMkLst>
      </pc:sldChg>
      <pc:sldChg chg="add del">
        <pc:chgData name="McLaughlin, Joseph P." userId="84fc8314-c930-4dd3-bedc-340ab46a9fb0" providerId="ADAL" clId="{2DDA50BF-2E00-4142-BE22-97F190F04200}" dt="2024-11-14T14:34:18.639" v="4"/>
        <pc:sldMkLst>
          <pc:docMk/>
          <pc:sldMk cId="1639028396" sldId="278"/>
        </pc:sldMkLst>
      </pc:sldChg>
      <pc:sldChg chg="add del">
        <pc:chgData name="McLaughlin, Joseph P." userId="84fc8314-c930-4dd3-bedc-340ab46a9fb0" providerId="ADAL" clId="{2DDA50BF-2E00-4142-BE22-97F190F04200}" dt="2024-11-14T14:34:18.639" v="4"/>
        <pc:sldMkLst>
          <pc:docMk/>
          <pc:sldMk cId="2967636814" sldId="279"/>
        </pc:sldMkLst>
      </pc:sldChg>
      <pc:sldChg chg="add del">
        <pc:chgData name="McLaughlin, Joseph P." userId="84fc8314-c930-4dd3-bedc-340ab46a9fb0" providerId="ADAL" clId="{2DDA50BF-2E00-4142-BE22-97F190F04200}" dt="2024-11-14T14:34:18.639" v="4"/>
        <pc:sldMkLst>
          <pc:docMk/>
          <pc:sldMk cId="2819438148" sldId="280"/>
        </pc:sldMkLst>
      </pc:sldChg>
      <pc:sldChg chg="add">
        <pc:chgData name="McLaughlin, Joseph P." userId="84fc8314-c930-4dd3-bedc-340ab46a9fb0" providerId="ADAL" clId="{2DDA50BF-2E00-4142-BE22-97F190F04200}" dt="2024-11-14T14:34:18.639" v="4"/>
        <pc:sldMkLst>
          <pc:docMk/>
          <pc:sldMk cId="1248643403" sldId="281"/>
        </pc:sldMkLst>
      </pc:sldChg>
      <pc:sldChg chg="add del">
        <pc:chgData name="McLaughlin, Joseph P." userId="84fc8314-c930-4dd3-bedc-340ab46a9fb0" providerId="ADAL" clId="{2DDA50BF-2E00-4142-BE22-97F190F04200}" dt="2024-11-14T14:34:13.277" v="2" actId="27028"/>
        <pc:sldMkLst>
          <pc:docMk/>
          <pc:sldMk cId="3317812607" sldId="281"/>
        </pc:sldMkLst>
      </pc:sldChg>
      <pc:sldChg chg="add del">
        <pc:chgData name="McLaughlin, Joseph P." userId="84fc8314-c930-4dd3-bedc-340ab46a9fb0" providerId="ADAL" clId="{2DDA50BF-2E00-4142-BE22-97F190F04200}" dt="2024-11-14T14:34:18.639" v="4"/>
        <pc:sldMkLst>
          <pc:docMk/>
          <pc:sldMk cId="4072923592" sldId="282"/>
        </pc:sldMkLst>
      </pc:sldChg>
      <pc:sldChg chg="add del">
        <pc:chgData name="McLaughlin, Joseph P." userId="84fc8314-c930-4dd3-bedc-340ab46a9fb0" providerId="ADAL" clId="{2DDA50BF-2E00-4142-BE22-97F190F04200}" dt="2024-11-14T14:34:18.639" v="4"/>
        <pc:sldMkLst>
          <pc:docMk/>
          <pc:sldMk cId="1210255158" sldId="283"/>
        </pc:sldMkLst>
      </pc:sldChg>
      <pc:sldChg chg="add del">
        <pc:chgData name="McLaughlin, Joseph P." userId="84fc8314-c930-4dd3-bedc-340ab46a9fb0" providerId="ADAL" clId="{2DDA50BF-2E00-4142-BE22-97F190F04200}" dt="2024-11-14T14:34:18.639" v="4"/>
        <pc:sldMkLst>
          <pc:docMk/>
          <pc:sldMk cId="1316125359" sldId="284"/>
        </pc:sldMkLst>
      </pc:sldChg>
      <pc:sldChg chg="add del">
        <pc:chgData name="McLaughlin, Joseph P." userId="84fc8314-c930-4dd3-bedc-340ab46a9fb0" providerId="ADAL" clId="{2DDA50BF-2E00-4142-BE22-97F190F04200}" dt="2024-11-14T14:34:18.639" v="4"/>
        <pc:sldMkLst>
          <pc:docMk/>
          <pc:sldMk cId="717833049" sldId="285"/>
        </pc:sldMkLst>
      </pc:sldChg>
      <pc:sldChg chg="add del">
        <pc:chgData name="McLaughlin, Joseph P." userId="84fc8314-c930-4dd3-bedc-340ab46a9fb0" providerId="ADAL" clId="{2DDA50BF-2E00-4142-BE22-97F190F04200}" dt="2024-11-14T14:34:18.639" v="4"/>
        <pc:sldMkLst>
          <pc:docMk/>
          <pc:sldMk cId="1414028797" sldId="286"/>
        </pc:sldMkLst>
      </pc:sldChg>
      <pc:sldChg chg="add">
        <pc:chgData name="McLaughlin, Joseph P." userId="84fc8314-c930-4dd3-bedc-340ab46a9fb0" providerId="ADAL" clId="{2DDA50BF-2E00-4142-BE22-97F190F04200}" dt="2024-11-14T14:34:31.413" v="6"/>
        <pc:sldMkLst>
          <pc:docMk/>
          <pc:sldMk cId="221905633" sldId="287"/>
        </pc:sldMkLst>
      </pc:sldChg>
      <pc:sldChg chg="add">
        <pc:chgData name="McLaughlin, Joseph P." userId="84fc8314-c930-4dd3-bedc-340ab46a9fb0" providerId="ADAL" clId="{2DDA50BF-2E00-4142-BE22-97F190F04200}" dt="2024-11-14T14:34:31.413" v="6"/>
        <pc:sldMkLst>
          <pc:docMk/>
          <pc:sldMk cId="536123629" sldId="288"/>
        </pc:sldMkLst>
      </pc:sldChg>
      <pc:sldChg chg="add">
        <pc:chgData name="McLaughlin, Joseph P." userId="84fc8314-c930-4dd3-bedc-340ab46a9fb0" providerId="ADAL" clId="{2DDA50BF-2E00-4142-BE22-97F190F04200}" dt="2024-11-14T14:34:31.413" v="6"/>
        <pc:sldMkLst>
          <pc:docMk/>
          <pc:sldMk cId="4077484291" sldId="289"/>
        </pc:sldMkLst>
      </pc:sldChg>
      <pc:sldChg chg="add">
        <pc:chgData name="McLaughlin, Joseph P." userId="84fc8314-c930-4dd3-bedc-340ab46a9fb0" providerId="ADAL" clId="{2DDA50BF-2E00-4142-BE22-97F190F04200}" dt="2024-11-14T14:34:31.413" v="6"/>
        <pc:sldMkLst>
          <pc:docMk/>
          <pc:sldMk cId="513738719" sldId="290"/>
        </pc:sldMkLst>
      </pc:sldChg>
      <pc:sldChg chg="add">
        <pc:chgData name="McLaughlin, Joseph P." userId="84fc8314-c930-4dd3-bedc-340ab46a9fb0" providerId="ADAL" clId="{2DDA50BF-2E00-4142-BE22-97F190F04200}" dt="2024-11-14T14:34:31.413" v="6"/>
        <pc:sldMkLst>
          <pc:docMk/>
          <pc:sldMk cId="3006223367" sldId="291"/>
        </pc:sldMkLst>
      </pc:sldChg>
      <pc:sldChg chg="add">
        <pc:chgData name="McLaughlin, Joseph P." userId="84fc8314-c930-4dd3-bedc-340ab46a9fb0" providerId="ADAL" clId="{2DDA50BF-2E00-4142-BE22-97F190F04200}" dt="2024-11-14T14:34:31.413" v="6"/>
        <pc:sldMkLst>
          <pc:docMk/>
          <pc:sldMk cId="2994658538" sldId="292"/>
        </pc:sldMkLst>
      </pc:sldChg>
      <pc:sldChg chg="add">
        <pc:chgData name="McLaughlin, Joseph P." userId="84fc8314-c930-4dd3-bedc-340ab46a9fb0" providerId="ADAL" clId="{2DDA50BF-2E00-4142-BE22-97F190F04200}" dt="2024-11-14T14:34:31.413" v="6"/>
        <pc:sldMkLst>
          <pc:docMk/>
          <pc:sldMk cId="2137302455" sldId="293"/>
        </pc:sldMkLst>
      </pc:sldChg>
      <pc:sldChg chg="add">
        <pc:chgData name="McLaughlin, Joseph P." userId="84fc8314-c930-4dd3-bedc-340ab46a9fb0" providerId="ADAL" clId="{2DDA50BF-2E00-4142-BE22-97F190F04200}" dt="2024-11-14T14:34:31.413" v="6"/>
        <pc:sldMkLst>
          <pc:docMk/>
          <pc:sldMk cId="3051085321" sldId="294"/>
        </pc:sldMkLst>
      </pc:sldChg>
      <pc:sldChg chg="add">
        <pc:chgData name="McLaughlin, Joseph P." userId="84fc8314-c930-4dd3-bedc-340ab46a9fb0" providerId="ADAL" clId="{2DDA50BF-2E00-4142-BE22-97F190F04200}" dt="2024-11-14T14:34:31.413" v="6"/>
        <pc:sldMkLst>
          <pc:docMk/>
          <pc:sldMk cId="3006400643" sldId="295"/>
        </pc:sldMkLst>
      </pc:sldChg>
      <pc:sldChg chg="add">
        <pc:chgData name="McLaughlin, Joseph P." userId="84fc8314-c930-4dd3-bedc-340ab46a9fb0" providerId="ADAL" clId="{2DDA50BF-2E00-4142-BE22-97F190F04200}" dt="2024-11-14T14:34:31.413" v="6"/>
        <pc:sldMkLst>
          <pc:docMk/>
          <pc:sldMk cId="4182013657" sldId="296"/>
        </pc:sldMkLst>
      </pc:sldChg>
      <pc:sldChg chg="add">
        <pc:chgData name="McLaughlin, Joseph P." userId="84fc8314-c930-4dd3-bedc-340ab46a9fb0" providerId="ADAL" clId="{2DDA50BF-2E00-4142-BE22-97F190F04200}" dt="2024-11-14T14:34:31.413" v="6"/>
        <pc:sldMkLst>
          <pc:docMk/>
          <pc:sldMk cId="3384443416" sldId="297"/>
        </pc:sldMkLst>
      </pc:sldChg>
      <pc:sldChg chg="add">
        <pc:chgData name="McLaughlin, Joseph P." userId="84fc8314-c930-4dd3-bedc-340ab46a9fb0" providerId="ADAL" clId="{2DDA50BF-2E00-4142-BE22-97F190F04200}" dt="2024-11-14T14:35:01.641" v="8"/>
        <pc:sldMkLst>
          <pc:docMk/>
          <pc:sldMk cId="2133456833" sldId="298"/>
        </pc:sldMkLst>
      </pc:sldChg>
      <pc:sldChg chg="add">
        <pc:chgData name="McLaughlin, Joseph P." userId="84fc8314-c930-4dd3-bedc-340ab46a9fb0" providerId="ADAL" clId="{2DDA50BF-2E00-4142-BE22-97F190F04200}" dt="2024-11-14T14:35:01.641" v="8"/>
        <pc:sldMkLst>
          <pc:docMk/>
          <pc:sldMk cId="476914468" sldId="299"/>
        </pc:sldMkLst>
      </pc:sldChg>
      <pc:sldChg chg="add">
        <pc:chgData name="McLaughlin, Joseph P." userId="84fc8314-c930-4dd3-bedc-340ab46a9fb0" providerId="ADAL" clId="{2DDA50BF-2E00-4142-BE22-97F190F04200}" dt="2024-11-14T14:35:01.641" v="8"/>
        <pc:sldMkLst>
          <pc:docMk/>
          <pc:sldMk cId="443819317" sldId="300"/>
        </pc:sldMkLst>
      </pc:sldChg>
      <pc:sldChg chg="add">
        <pc:chgData name="McLaughlin, Joseph P." userId="84fc8314-c930-4dd3-bedc-340ab46a9fb0" providerId="ADAL" clId="{2DDA50BF-2E00-4142-BE22-97F190F04200}" dt="2024-11-14T14:35:01.641" v="8"/>
        <pc:sldMkLst>
          <pc:docMk/>
          <pc:sldMk cId="2581494872" sldId="301"/>
        </pc:sldMkLst>
      </pc:sldChg>
      <pc:sldChg chg="add">
        <pc:chgData name="McLaughlin, Joseph P." userId="84fc8314-c930-4dd3-bedc-340ab46a9fb0" providerId="ADAL" clId="{2DDA50BF-2E00-4142-BE22-97F190F04200}" dt="2024-11-14T14:35:01.641" v="8"/>
        <pc:sldMkLst>
          <pc:docMk/>
          <pc:sldMk cId="2286782233" sldId="302"/>
        </pc:sldMkLst>
      </pc:sldChg>
      <pc:sldChg chg="add">
        <pc:chgData name="McLaughlin, Joseph P." userId="84fc8314-c930-4dd3-bedc-340ab46a9fb0" providerId="ADAL" clId="{2DDA50BF-2E00-4142-BE22-97F190F04200}" dt="2024-11-14T14:35:01.641" v="8"/>
        <pc:sldMkLst>
          <pc:docMk/>
          <pc:sldMk cId="1981922792" sldId="303"/>
        </pc:sldMkLst>
      </pc:sldChg>
      <pc:sldChg chg="add">
        <pc:chgData name="McLaughlin, Joseph P." userId="84fc8314-c930-4dd3-bedc-340ab46a9fb0" providerId="ADAL" clId="{2DDA50BF-2E00-4142-BE22-97F190F04200}" dt="2024-11-14T14:35:01.641" v="8"/>
        <pc:sldMkLst>
          <pc:docMk/>
          <pc:sldMk cId="3124628290" sldId="304"/>
        </pc:sldMkLst>
      </pc:sldChg>
      <pc:sldChg chg="add">
        <pc:chgData name="McLaughlin, Joseph P." userId="84fc8314-c930-4dd3-bedc-340ab46a9fb0" providerId="ADAL" clId="{2DDA50BF-2E00-4142-BE22-97F190F04200}" dt="2024-11-14T14:35:01.641" v="8"/>
        <pc:sldMkLst>
          <pc:docMk/>
          <pc:sldMk cId="2967666695" sldId="305"/>
        </pc:sldMkLst>
      </pc:sldChg>
      <pc:sldChg chg="add">
        <pc:chgData name="McLaughlin, Joseph P." userId="84fc8314-c930-4dd3-bedc-340ab46a9fb0" providerId="ADAL" clId="{2DDA50BF-2E00-4142-BE22-97F190F04200}" dt="2024-11-14T14:35:01.641" v="8"/>
        <pc:sldMkLst>
          <pc:docMk/>
          <pc:sldMk cId="183985599" sldId="306"/>
        </pc:sldMkLst>
      </pc:sldChg>
      <pc:sldChg chg="add">
        <pc:chgData name="McLaughlin, Joseph P." userId="84fc8314-c930-4dd3-bedc-340ab46a9fb0" providerId="ADAL" clId="{2DDA50BF-2E00-4142-BE22-97F190F04200}" dt="2024-11-14T14:35:01.641" v="8"/>
        <pc:sldMkLst>
          <pc:docMk/>
          <pc:sldMk cId="3739193830" sldId="307"/>
        </pc:sldMkLst>
      </pc:sldChg>
      <pc:sldChg chg="add">
        <pc:chgData name="McLaughlin, Joseph P." userId="84fc8314-c930-4dd3-bedc-340ab46a9fb0" providerId="ADAL" clId="{2DDA50BF-2E00-4142-BE22-97F190F04200}" dt="2024-11-14T14:35:01.641" v="8"/>
        <pc:sldMkLst>
          <pc:docMk/>
          <pc:sldMk cId="3329445526" sldId="308"/>
        </pc:sldMkLst>
      </pc:sldChg>
      <pc:sldChg chg="add del">
        <pc:chgData name="McLaughlin, Joseph P." userId="84fc8314-c930-4dd3-bedc-340ab46a9fb0" providerId="ADAL" clId="{2DDA50BF-2E00-4142-BE22-97F190F04200}" dt="2024-11-14T14:35:52.851" v="14" actId="47"/>
        <pc:sldMkLst>
          <pc:docMk/>
          <pc:sldMk cId="873518398" sldId="309"/>
        </pc:sldMkLst>
      </pc:sldChg>
      <pc:sldChg chg="add del">
        <pc:chgData name="McLaughlin, Joseph P." userId="84fc8314-c930-4dd3-bedc-340ab46a9fb0" providerId="ADAL" clId="{2DDA50BF-2E00-4142-BE22-97F190F04200}" dt="2024-11-14T14:35:18.235" v="11" actId="27028"/>
        <pc:sldMkLst>
          <pc:docMk/>
          <pc:sldMk cId="4179652003" sldId="309"/>
        </pc:sldMkLst>
      </pc:sldChg>
      <pc:sldChg chg="add del">
        <pc:chgData name="McLaughlin, Joseph P." userId="84fc8314-c930-4dd3-bedc-340ab46a9fb0" providerId="ADAL" clId="{2DDA50BF-2E00-4142-BE22-97F190F04200}" dt="2024-11-14T14:35:18.235" v="11" actId="27028"/>
        <pc:sldMkLst>
          <pc:docMk/>
          <pc:sldMk cId="2288630769" sldId="310"/>
        </pc:sldMkLst>
      </pc:sldChg>
      <pc:sldChg chg="add">
        <pc:chgData name="McLaughlin, Joseph P." userId="84fc8314-c930-4dd3-bedc-340ab46a9fb0" providerId="ADAL" clId="{2DDA50BF-2E00-4142-BE22-97F190F04200}" dt="2024-11-14T14:35:41.340" v="13"/>
        <pc:sldMkLst>
          <pc:docMk/>
          <pc:sldMk cId="2800188004" sldId="310"/>
        </pc:sldMkLst>
      </pc:sldChg>
      <pc:sldChg chg="add del">
        <pc:chgData name="McLaughlin, Joseph P." userId="84fc8314-c930-4dd3-bedc-340ab46a9fb0" providerId="ADAL" clId="{2DDA50BF-2E00-4142-BE22-97F190F04200}" dt="2024-11-14T14:35:18.235" v="11" actId="27028"/>
        <pc:sldMkLst>
          <pc:docMk/>
          <pc:sldMk cId="924095179" sldId="311"/>
        </pc:sldMkLst>
      </pc:sldChg>
      <pc:sldChg chg="add">
        <pc:chgData name="McLaughlin, Joseph P." userId="84fc8314-c930-4dd3-bedc-340ab46a9fb0" providerId="ADAL" clId="{2DDA50BF-2E00-4142-BE22-97F190F04200}" dt="2024-11-14T14:35:41.340" v="13"/>
        <pc:sldMkLst>
          <pc:docMk/>
          <pc:sldMk cId="1133453593" sldId="311"/>
        </pc:sldMkLst>
      </pc:sldChg>
      <pc:sldChg chg="add del">
        <pc:chgData name="McLaughlin, Joseph P." userId="84fc8314-c930-4dd3-bedc-340ab46a9fb0" providerId="ADAL" clId="{2DDA50BF-2E00-4142-BE22-97F190F04200}" dt="2024-11-14T14:35:18.235" v="11" actId="27028"/>
        <pc:sldMkLst>
          <pc:docMk/>
          <pc:sldMk cId="1792389057" sldId="312"/>
        </pc:sldMkLst>
      </pc:sldChg>
      <pc:sldChg chg="add">
        <pc:chgData name="McLaughlin, Joseph P." userId="84fc8314-c930-4dd3-bedc-340ab46a9fb0" providerId="ADAL" clId="{2DDA50BF-2E00-4142-BE22-97F190F04200}" dt="2024-11-14T14:35:41.340" v="13"/>
        <pc:sldMkLst>
          <pc:docMk/>
          <pc:sldMk cId="3512679944" sldId="312"/>
        </pc:sldMkLst>
      </pc:sldChg>
      <pc:sldChg chg="add">
        <pc:chgData name="McLaughlin, Joseph P." userId="84fc8314-c930-4dd3-bedc-340ab46a9fb0" providerId="ADAL" clId="{2DDA50BF-2E00-4142-BE22-97F190F04200}" dt="2024-11-14T14:35:41.340" v="13"/>
        <pc:sldMkLst>
          <pc:docMk/>
          <pc:sldMk cId="1517936394" sldId="313"/>
        </pc:sldMkLst>
      </pc:sldChg>
      <pc:sldChg chg="add del">
        <pc:chgData name="McLaughlin, Joseph P." userId="84fc8314-c930-4dd3-bedc-340ab46a9fb0" providerId="ADAL" clId="{2DDA50BF-2E00-4142-BE22-97F190F04200}" dt="2024-11-14T14:35:18.235" v="11" actId="27028"/>
        <pc:sldMkLst>
          <pc:docMk/>
          <pc:sldMk cId="2815608421" sldId="313"/>
        </pc:sldMkLst>
      </pc:sldChg>
      <pc:sldChg chg="add del">
        <pc:chgData name="McLaughlin, Joseph P." userId="84fc8314-c930-4dd3-bedc-340ab46a9fb0" providerId="ADAL" clId="{2DDA50BF-2E00-4142-BE22-97F190F04200}" dt="2024-11-14T14:35:18.235" v="11" actId="27028"/>
        <pc:sldMkLst>
          <pc:docMk/>
          <pc:sldMk cId="219519884" sldId="314"/>
        </pc:sldMkLst>
      </pc:sldChg>
      <pc:sldChg chg="add">
        <pc:chgData name="McLaughlin, Joseph P." userId="84fc8314-c930-4dd3-bedc-340ab46a9fb0" providerId="ADAL" clId="{2DDA50BF-2E00-4142-BE22-97F190F04200}" dt="2024-11-14T14:35:41.340" v="13"/>
        <pc:sldMkLst>
          <pc:docMk/>
          <pc:sldMk cId="587521436" sldId="314"/>
        </pc:sldMkLst>
      </pc:sldChg>
      <pc:sldChg chg="add del">
        <pc:chgData name="McLaughlin, Joseph P." userId="84fc8314-c930-4dd3-bedc-340ab46a9fb0" providerId="ADAL" clId="{2DDA50BF-2E00-4142-BE22-97F190F04200}" dt="2024-11-14T14:35:18.235" v="11" actId="27028"/>
        <pc:sldMkLst>
          <pc:docMk/>
          <pc:sldMk cId="1762503775" sldId="315"/>
        </pc:sldMkLst>
      </pc:sldChg>
      <pc:sldChg chg="add">
        <pc:chgData name="McLaughlin, Joseph P." userId="84fc8314-c930-4dd3-bedc-340ab46a9fb0" providerId="ADAL" clId="{2DDA50BF-2E00-4142-BE22-97F190F04200}" dt="2024-11-14T14:35:41.340" v="13"/>
        <pc:sldMkLst>
          <pc:docMk/>
          <pc:sldMk cId="3973024687" sldId="315"/>
        </pc:sldMkLst>
      </pc:sldChg>
      <pc:sldChg chg="add">
        <pc:chgData name="McLaughlin, Joseph P." userId="84fc8314-c930-4dd3-bedc-340ab46a9fb0" providerId="ADAL" clId="{2DDA50BF-2E00-4142-BE22-97F190F04200}" dt="2024-11-14T14:35:41.340" v="13"/>
        <pc:sldMkLst>
          <pc:docMk/>
          <pc:sldMk cId="361716926" sldId="316"/>
        </pc:sldMkLst>
      </pc:sldChg>
      <pc:sldChg chg="add del">
        <pc:chgData name="McLaughlin, Joseph P." userId="84fc8314-c930-4dd3-bedc-340ab46a9fb0" providerId="ADAL" clId="{2DDA50BF-2E00-4142-BE22-97F190F04200}" dt="2024-11-14T14:35:18.235" v="11" actId="27028"/>
        <pc:sldMkLst>
          <pc:docMk/>
          <pc:sldMk cId="521295929" sldId="316"/>
        </pc:sldMkLst>
      </pc:sldChg>
      <pc:sldChg chg="add del">
        <pc:chgData name="McLaughlin, Joseph P." userId="84fc8314-c930-4dd3-bedc-340ab46a9fb0" providerId="ADAL" clId="{2DDA50BF-2E00-4142-BE22-97F190F04200}" dt="2024-11-14T14:35:18.235" v="11" actId="27028"/>
        <pc:sldMkLst>
          <pc:docMk/>
          <pc:sldMk cId="426184237" sldId="317"/>
        </pc:sldMkLst>
      </pc:sldChg>
      <pc:sldChg chg="add">
        <pc:chgData name="McLaughlin, Joseph P." userId="84fc8314-c930-4dd3-bedc-340ab46a9fb0" providerId="ADAL" clId="{2DDA50BF-2E00-4142-BE22-97F190F04200}" dt="2024-11-14T14:35:41.340" v="13"/>
        <pc:sldMkLst>
          <pc:docMk/>
          <pc:sldMk cId="3687587868" sldId="317"/>
        </pc:sldMkLst>
      </pc:sldChg>
      <pc:sldChg chg="add del">
        <pc:chgData name="McLaughlin, Joseph P." userId="84fc8314-c930-4dd3-bedc-340ab46a9fb0" providerId="ADAL" clId="{2DDA50BF-2E00-4142-BE22-97F190F04200}" dt="2024-11-14T14:36:01.650" v="17" actId="27028"/>
        <pc:sldMkLst>
          <pc:docMk/>
          <pc:sldMk cId="1080482411" sldId="318"/>
        </pc:sldMkLst>
      </pc:sldChg>
      <pc:sldChg chg="add del">
        <pc:chgData name="McLaughlin, Joseph P." userId="84fc8314-c930-4dd3-bedc-340ab46a9fb0" providerId="ADAL" clId="{2DDA50BF-2E00-4142-BE22-97F190F04200}" dt="2024-11-14T14:35:18.235" v="11" actId="27028"/>
        <pc:sldMkLst>
          <pc:docMk/>
          <pc:sldMk cId="1150186864" sldId="318"/>
        </pc:sldMkLst>
      </pc:sldChg>
      <pc:sldChg chg="add">
        <pc:chgData name="McLaughlin, Joseph P." userId="84fc8314-c930-4dd3-bedc-340ab46a9fb0" providerId="ADAL" clId="{2DDA50BF-2E00-4142-BE22-97F190F04200}" dt="2024-11-14T14:36:19.630" v="19"/>
        <pc:sldMkLst>
          <pc:docMk/>
          <pc:sldMk cId="3072039422" sldId="318"/>
        </pc:sldMkLst>
      </pc:sldChg>
      <pc:sldChg chg="add del">
        <pc:chgData name="McLaughlin, Joseph P." userId="84fc8314-c930-4dd3-bedc-340ab46a9fb0" providerId="ADAL" clId="{2DDA50BF-2E00-4142-BE22-97F190F04200}" dt="2024-11-14T14:36:01.650" v="17" actId="27028"/>
        <pc:sldMkLst>
          <pc:docMk/>
          <pc:sldMk cId="230278857" sldId="319"/>
        </pc:sldMkLst>
      </pc:sldChg>
      <pc:sldChg chg="add">
        <pc:chgData name="McLaughlin, Joseph P." userId="84fc8314-c930-4dd3-bedc-340ab46a9fb0" providerId="ADAL" clId="{2DDA50BF-2E00-4142-BE22-97F190F04200}" dt="2024-11-14T14:36:19.630" v="19"/>
        <pc:sldMkLst>
          <pc:docMk/>
          <pc:sldMk cId="2933509424" sldId="319"/>
        </pc:sldMkLst>
      </pc:sldChg>
      <pc:sldChg chg="add del">
        <pc:chgData name="McLaughlin, Joseph P." userId="84fc8314-c930-4dd3-bedc-340ab46a9fb0" providerId="ADAL" clId="{2DDA50BF-2E00-4142-BE22-97F190F04200}" dt="2024-11-14T14:35:18.235" v="11" actId="27028"/>
        <pc:sldMkLst>
          <pc:docMk/>
          <pc:sldMk cId="3843598435" sldId="319"/>
        </pc:sldMkLst>
      </pc:sldChg>
      <pc:sldChg chg="add">
        <pc:chgData name="McLaughlin, Joseph P." userId="84fc8314-c930-4dd3-bedc-340ab46a9fb0" providerId="ADAL" clId="{2DDA50BF-2E00-4142-BE22-97F190F04200}" dt="2024-11-14T14:36:19.630" v="19"/>
        <pc:sldMkLst>
          <pc:docMk/>
          <pc:sldMk cId="494585272" sldId="320"/>
        </pc:sldMkLst>
      </pc:sldChg>
      <pc:sldChg chg="add del">
        <pc:chgData name="McLaughlin, Joseph P." userId="84fc8314-c930-4dd3-bedc-340ab46a9fb0" providerId="ADAL" clId="{2DDA50BF-2E00-4142-BE22-97F190F04200}" dt="2024-11-14T14:36:01.650" v="17" actId="27028"/>
        <pc:sldMkLst>
          <pc:docMk/>
          <pc:sldMk cId="3494801694" sldId="320"/>
        </pc:sldMkLst>
      </pc:sldChg>
      <pc:sldChg chg="add">
        <pc:chgData name="McLaughlin, Joseph P." userId="84fc8314-c930-4dd3-bedc-340ab46a9fb0" providerId="ADAL" clId="{2DDA50BF-2E00-4142-BE22-97F190F04200}" dt="2024-11-14T14:36:19.630" v="19"/>
        <pc:sldMkLst>
          <pc:docMk/>
          <pc:sldMk cId="3832276470" sldId="321"/>
        </pc:sldMkLst>
      </pc:sldChg>
      <pc:sldChg chg="add del">
        <pc:chgData name="McLaughlin, Joseph P." userId="84fc8314-c930-4dd3-bedc-340ab46a9fb0" providerId="ADAL" clId="{2DDA50BF-2E00-4142-BE22-97F190F04200}" dt="2024-11-14T14:36:01.650" v="17" actId="27028"/>
        <pc:sldMkLst>
          <pc:docMk/>
          <pc:sldMk cId="4228490001" sldId="321"/>
        </pc:sldMkLst>
      </pc:sldChg>
      <pc:sldChg chg="add">
        <pc:chgData name="McLaughlin, Joseph P." userId="84fc8314-c930-4dd3-bedc-340ab46a9fb0" providerId="ADAL" clId="{2DDA50BF-2E00-4142-BE22-97F190F04200}" dt="2024-11-14T14:36:19.630" v="19"/>
        <pc:sldMkLst>
          <pc:docMk/>
          <pc:sldMk cId="1607597706" sldId="322"/>
        </pc:sldMkLst>
      </pc:sldChg>
      <pc:sldChg chg="add del">
        <pc:chgData name="McLaughlin, Joseph P." userId="84fc8314-c930-4dd3-bedc-340ab46a9fb0" providerId="ADAL" clId="{2DDA50BF-2E00-4142-BE22-97F190F04200}" dt="2024-11-14T14:36:01.650" v="17" actId="27028"/>
        <pc:sldMkLst>
          <pc:docMk/>
          <pc:sldMk cId="1703576688" sldId="322"/>
        </pc:sldMkLst>
      </pc:sldChg>
      <pc:sldChg chg="add del">
        <pc:chgData name="McLaughlin, Joseph P." userId="84fc8314-c930-4dd3-bedc-340ab46a9fb0" providerId="ADAL" clId="{2DDA50BF-2E00-4142-BE22-97F190F04200}" dt="2024-11-14T14:36:01.650" v="17" actId="27028"/>
        <pc:sldMkLst>
          <pc:docMk/>
          <pc:sldMk cId="1819107038" sldId="323"/>
        </pc:sldMkLst>
      </pc:sldChg>
      <pc:sldChg chg="add">
        <pc:chgData name="McLaughlin, Joseph P." userId="84fc8314-c930-4dd3-bedc-340ab46a9fb0" providerId="ADAL" clId="{2DDA50BF-2E00-4142-BE22-97F190F04200}" dt="2024-11-14T14:36:19.630" v="19"/>
        <pc:sldMkLst>
          <pc:docMk/>
          <pc:sldMk cId="2110206154" sldId="323"/>
        </pc:sldMkLst>
      </pc:sldChg>
      <pc:sldChg chg="add">
        <pc:chgData name="McLaughlin, Joseph P." userId="84fc8314-c930-4dd3-bedc-340ab46a9fb0" providerId="ADAL" clId="{2DDA50BF-2E00-4142-BE22-97F190F04200}" dt="2024-11-14T14:36:19.630" v="19"/>
        <pc:sldMkLst>
          <pc:docMk/>
          <pc:sldMk cId="1788938534" sldId="324"/>
        </pc:sldMkLst>
      </pc:sldChg>
      <pc:sldChg chg="add del">
        <pc:chgData name="McLaughlin, Joseph P." userId="84fc8314-c930-4dd3-bedc-340ab46a9fb0" providerId="ADAL" clId="{2DDA50BF-2E00-4142-BE22-97F190F04200}" dt="2024-11-14T14:36:01.650" v="17" actId="27028"/>
        <pc:sldMkLst>
          <pc:docMk/>
          <pc:sldMk cId="3047334281" sldId="324"/>
        </pc:sldMkLst>
      </pc:sldChg>
      <pc:sldChg chg="add del">
        <pc:chgData name="McLaughlin, Joseph P." userId="84fc8314-c930-4dd3-bedc-340ab46a9fb0" providerId="ADAL" clId="{2DDA50BF-2E00-4142-BE22-97F190F04200}" dt="2024-11-14T14:36:01.650" v="17" actId="27028"/>
        <pc:sldMkLst>
          <pc:docMk/>
          <pc:sldMk cId="2180793900" sldId="325"/>
        </pc:sldMkLst>
      </pc:sldChg>
      <pc:sldChg chg="add del">
        <pc:chgData name="McLaughlin, Joseph P." userId="84fc8314-c930-4dd3-bedc-340ab46a9fb0" providerId="ADAL" clId="{2DDA50BF-2E00-4142-BE22-97F190F04200}" dt="2024-11-14T14:36:01.650" v="17" actId="27028"/>
        <pc:sldMkLst>
          <pc:docMk/>
          <pc:sldMk cId="1964669181" sldId="326"/>
        </pc:sldMkLst>
      </pc:sldChg>
      <pc:sldMasterChg chg="add addSldLayout">
        <pc:chgData name="McLaughlin, Joseph P." userId="84fc8314-c930-4dd3-bedc-340ab46a9fb0" providerId="ADAL" clId="{2DDA50BF-2E00-4142-BE22-97F190F04200}" dt="2024-11-14T14:36:19.579" v="18" actId="27028"/>
        <pc:sldMasterMkLst>
          <pc:docMk/>
          <pc:sldMasterMk cId="3719122671" sldId="2147483648"/>
        </pc:sldMasterMkLst>
        <pc:sldLayoutChg chg="add">
          <pc:chgData name="McLaughlin, Joseph P." userId="84fc8314-c930-4dd3-bedc-340ab46a9fb0" providerId="ADAL" clId="{2DDA50BF-2E00-4142-BE22-97F190F04200}" dt="2024-11-14T14:36:19.579" v="18" actId="27028"/>
          <pc:sldLayoutMkLst>
            <pc:docMk/>
            <pc:sldMasterMk cId="3719122671" sldId="2147483648"/>
            <pc:sldLayoutMk cId="2884211286" sldId="2147483649"/>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637890402" sldId="2147483650"/>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2230380698" sldId="2147483651"/>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610974169" sldId="2147483652"/>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2481033280" sldId="2147483653"/>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2052615875" sldId="2147483654"/>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774472929" sldId="2147483655"/>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1236172484" sldId="2147483656"/>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786682489" sldId="2147483657"/>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4054131105" sldId="2147483658"/>
          </pc:sldLayoutMkLst>
        </pc:sldLayoutChg>
        <pc:sldLayoutChg chg="add">
          <pc:chgData name="McLaughlin, Joseph P." userId="84fc8314-c930-4dd3-bedc-340ab46a9fb0" providerId="ADAL" clId="{2DDA50BF-2E00-4142-BE22-97F190F04200}" dt="2024-11-14T14:36:19.579" v="18" actId="27028"/>
          <pc:sldLayoutMkLst>
            <pc:docMk/>
            <pc:sldMasterMk cId="3719122671" sldId="2147483648"/>
            <pc:sldLayoutMk cId="2396867690" sldId="2147483659"/>
          </pc:sldLayoutMkLst>
        </pc:sldLayoutChg>
      </pc:sldMasterChg>
      <pc:sldMasterChg chg="add addSldLayout modSldLayout">
        <pc:chgData name="McLaughlin, Joseph P." userId="84fc8314-c930-4dd3-bedc-340ab46a9fb0" providerId="ADAL" clId="{2DDA50BF-2E00-4142-BE22-97F190F04200}" dt="2024-11-14T14:36:19.579" v="18" actId="27028"/>
        <pc:sldMasterMkLst>
          <pc:docMk/>
          <pc:sldMasterMk cId="401417349" sldId="2147483660"/>
        </pc:sldMasterMkLst>
        <pc:sldLayoutChg chg="add">
          <pc:chgData name="McLaughlin, Joseph P." userId="84fc8314-c930-4dd3-bedc-340ab46a9fb0" providerId="ADAL" clId="{2DDA50BF-2E00-4142-BE22-97F190F04200}" dt="2024-11-14T14:35:41.340" v="12" actId="27028"/>
          <pc:sldLayoutMkLst>
            <pc:docMk/>
            <pc:sldMasterMk cId="401417349" sldId="2147483660"/>
            <pc:sldLayoutMk cId="2285603566" sldId="2147483661"/>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2529204112" sldId="2147483711"/>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1649153573" sldId="2147483713"/>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36590785" sldId="2147483714"/>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1172593226" sldId="2147483715"/>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2979331760" sldId="2147483716"/>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1817778638" sldId="2147483717"/>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2894681935" sldId="2147483718"/>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4184568501" sldId="2147483719"/>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642443201" sldId="2147483720"/>
          </pc:sldLayoutMkLst>
        </pc:sldLayoutChg>
        <pc:sldLayoutChg chg="add replId">
          <pc:chgData name="McLaughlin, Joseph P." userId="84fc8314-c930-4dd3-bedc-340ab46a9fb0" providerId="ADAL" clId="{2DDA50BF-2E00-4142-BE22-97F190F04200}" dt="2024-11-14T14:36:19.579" v="18" actId="27028"/>
          <pc:sldLayoutMkLst>
            <pc:docMk/>
            <pc:sldMasterMk cId="401417349" sldId="2147483660"/>
            <pc:sldLayoutMk cId="2054369122" sldId="2147483721"/>
          </pc:sldLayoutMkLst>
        </pc:sldLayoutChg>
      </pc:sldMasterChg>
      <pc:sldMasterChg chg="replId modSldLayout">
        <pc:chgData name="McLaughlin, Joseph P." userId="84fc8314-c930-4dd3-bedc-340ab46a9fb0" providerId="ADAL" clId="{2DDA50BF-2E00-4142-BE22-97F190F04200}" dt="2024-11-14T14:34:18.639" v="3" actId="27028"/>
        <pc:sldMasterMkLst>
          <pc:docMk/>
          <pc:sldMasterMk cId="3100423352" sldId="2147483662"/>
        </pc:sldMasterMkLst>
        <pc:sldLayoutChg chg="replId">
          <pc:chgData name="McLaughlin, Joseph P." userId="84fc8314-c930-4dd3-bedc-340ab46a9fb0" providerId="ADAL" clId="{2DDA50BF-2E00-4142-BE22-97F190F04200}" dt="2024-11-14T14:34:18.639" v="3" actId="27028"/>
          <pc:sldLayoutMkLst>
            <pc:docMk/>
            <pc:sldMasterMk cId="3100423352" sldId="2147483662"/>
            <pc:sldLayoutMk cId="2909354466" sldId="2147483663"/>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503901471" sldId="2147483664"/>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3338874407" sldId="2147483665"/>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964235999" sldId="2147483666"/>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2388635819" sldId="2147483667"/>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2159604729" sldId="2147483668"/>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3528127515" sldId="2147483669"/>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1680752656" sldId="2147483670"/>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2218916351" sldId="2147483671"/>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116212265" sldId="2147483672"/>
          </pc:sldLayoutMkLst>
        </pc:sldLayoutChg>
        <pc:sldLayoutChg chg="replId">
          <pc:chgData name="McLaughlin, Joseph P." userId="84fc8314-c930-4dd3-bedc-340ab46a9fb0" providerId="ADAL" clId="{2DDA50BF-2E00-4142-BE22-97F190F04200}" dt="2024-11-14T14:34:18.639" v="3" actId="27028"/>
          <pc:sldLayoutMkLst>
            <pc:docMk/>
            <pc:sldMasterMk cId="3100423352" sldId="2147483662"/>
            <pc:sldLayoutMk cId="3426364172" sldId="2147483673"/>
          </pc:sldLayoutMkLst>
        </pc:sldLayoutChg>
      </pc:sldMasterChg>
      <pc:sldMasterChg chg="replId modSldLayout">
        <pc:chgData name="McLaughlin, Joseph P." userId="84fc8314-c930-4dd3-bedc-340ab46a9fb0" providerId="ADAL" clId="{2DDA50BF-2E00-4142-BE22-97F190F04200}" dt="2024-11-14T14:34:31.413" v="5" actId="27028"/>
        <pc:sldMasterMkLst>
          <pc:docMk/>
          <pc:sldMasterMk cId="4146561259" sldId="2147483674"/>
        </pc:sldMasterMkLst>
        <pc:sldLayoutChg chg="replId">
          <pc:chgData name="McLaughlin, Joseph P." userId="84fc8314-c930-4dd3-bedc-340ab46a9fb0" providerId="ADAL" clId="{2DDA50BF-2E00-4142-BE22-97F190F04200}" dt="2024-11-14T14:34:31.413" v="5" actId="27028"/>
          <pc:sldLayoutMkLst>
            <pc:docMk/>
            <pc:sldMasterMk cId="4146561259" sldId="2147483674"/>
            <pc:sldLayoutMk cId="988979482" sldId="2147483676"/>
          </pc:sldLayoutMkLst>
        </pc:sldLayoutChg>
      </pc:sldMasterChg>
      <pc:sldMasterChg chg="add replId addSldLayout modSldLayout">
        <pc:chgData name="McLaughlin, Joseph P." userId="84fc8314-c930-4dd3-bedc-340ab46a9fb0" providerId="ADAL" clId="{2DDA50BF-2E00-4142-BE22-97F190F04200}" dt="2024-11-14T14:35:01.641" v="7" actId="27028"/>
        <pc:sldMasterMkLst>
          <pc:docMk/>
          <pc:sldMasterMk cId="1358073147" sldId="2147483686"/>
        </pc:sldMasterMkLst>
        <pc:sldLayoutChg chg="add replId">
          <pc:chgData name="McLaughlin, Joseph P." userId="84fc8314-c930-4dd3-bedc-340ab46a9fb0" providerId="ADAL" clId="{2DDA50BF-2E00-4142-BE22-97F190F04200}" dt="2024-11-14T14:35:01.641" v="7" actId="27028"/>
          <pc:sldLayoutMkLst>
            <pc:docMk/>
            <pc:sldMasterMk cId="1358073147" sldId="2147483686"/>
            <pc:sldLayoutMk cId="540102554" sldId="2147483687"/>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1336238973" sldId="2147483688"/>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4124460647" sldId="2147483689"/>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2734845065" sldId="2147483690"/>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1066000360" sldId="2147483691"/>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2509326203" sldId="2147483692"/>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548293636" sldId="2147483693"/>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2895172673" sldId="2147483694"/>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2960936481" sldId="2147483695"/>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812104017" sldId="2147483696"/>
          </pc:sldLayoutMkLst>
        </pc:sldLayoutChg>
        <pc:sldLayoutChg chg="add replId">
          <pc:chgData name="McLaughlin, Joseph P." userId="84fc8314-c930-4dd3-bedc-340ab46a9fb0" providerId="ADAL" clId="{2DDA50BF-2E00-4142-BE22-97F190F04200}" dt="2024-11-14T14:35:01.641" v="7" actId="27028"/>
          <pc:sldLayoutMkLst>
            <pc:docMk/>
            <pc:sldMasterMk cId="1358073147" sldId="2147483686"/>
            <pc:sldLayoutMk cId="2335851979" sldId="2147483697"/>
          </pc:sldLayoutMkLst>
        </pc:sldLayoutChg>
      </pc:sldMasterChg>
      <pc:sldMasterChg chg="add del replId addSldLayout delSldLayout modSldLayout">
        <pc:chgData name="McLaughlin, Joseph P." userId="84fc8314-c930-4dd3-bedc-340ab46a9fb0" providerId="ADAL" clId="{2DDA50BF-2E00-4142-BE22-97F190F04200}" dt="2024-11-14T14:35:41.340" v="12" actId="27028"/>
        <pc:sldMasterMkLst>
          <pc:docMk/>
          <pc:sldMasterMk cId="2468513963" sldId="2147483698"/>
        </pc:sldMasterMkLst>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4060918320" sldId="2147483675"/>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1322265445" sldId="2147483677"/>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2649806305" sldId="2147483678"/>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3659430455" sldId="2147483679"/>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3099025777" sldId="2147483680"/>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2190823321" sldId="2147483681"/>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24366232" sldId="2147483682"/>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546484283" sldId="2147483683"/>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3130924007" sldId="2147483684"/>
          </pc:sldLayoutMkLst>
        </pc:sldLayoutChg>
        <pc:sldLayoutChg chg="add del replId">
          <pc:chgData name="McLaughlin, Joseph P." userId="84fc8314-c930-4dd3-bedc-340ab46a9fb0" providerId="ADAL" clId="{2DDA50BF-2E00-4142-BE22-97F190F04200}" dt="2024-11-14T14:34:31.413" v="5" actId="27028"/>
          <pc:sldLayoutMkLst>
            <pc:docMk/>
            <pc:sldMasterMk cId="2468513963" sldId="2147483698"/>
            <pc:sldLayoutMk cId="698743480" sldId="2147483685"/>
          </pc:sldLayoutMkLst>
        </pc:sldLayoutChg>
        <pc:sldLayoutChg chg="add del replId">
          <pc:chgData name="McLaughlin, Joseph P." userId="84fc8314-c930-4dd3-bedc-340ab46a9fb0" providerId="ADAL" clId="{2DDA50BF-2E00-4142-BE22-97F190F04200}" dt="2024-11-14T14:35:41.340" v="12" actId="27028"/>
          <pc:sldLayoutMkLst>
            <pc:docMk/>
            <pc:sldMasterMk cId="2468513963" sldId="2147483698"/>
            <pc:sldLayoutMk cId="1534042056" sldId="2147483700"/>
          </pc:sldLayoutMkLst>
        </pc:sldLayoutChg>
      </pc:sldMasterChg>
      <pc:sldMasterChg chg="add replId addSldLayout modSldLayout">
        <pc:chgData name="McLaughlin, Joseph P." userId="84fc8314-c930-4dd3-bedc-340ab46a9fb0" providerId="ADAL" clId="{2DDA50BF-2E00-4142-BE22-97F190F04200}" dt="2024-11-14T14:36:19.579" v="18" actId="27028"/>
        <pc:sldMasterMkLst>
          <pc:docMk/>
          <pc:sldMasterMk cId="2767908907" sldId="2147483710"/>
        </pc:sldMasterMkLst>
        <pc:sldLayoutChg chg="add replId">
          <pc:chgData name="McLaughlin, Joseph P." userId="84fc8314-c930-4dd3-bedc-340ab46a9fb0" providerId="ADAL" clId="{2DDA50BF-2E00-4142-BE22-97F190F04200}" dt="2024-11-14T14:35:41.340" v="12" actId="27028"/>
          <pc:sldLayoutMkLst>
            <pc:docMk/>
            <pc:sldMasterMk cId="2767908907" sldId="2147483710"/>
            <pc:sldLayoutMk cId="3327067611" sldId="2147483699"/>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614676466" sldId="2147483701"/>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2640674046" sldId="2147483702"/>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1091605319" sldId="2147483703"/>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2556682166" sldId="2147483704"/>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2922090744" sldId="2147483705"/>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1874680407" sldId="2147483706"/>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969427179" sldId="2147483707"/>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167504567" sldId="2147483708"/>
          </pc:sldLayoutMkLst>
        </pc:sldLayoutChg>
        <pc:sldLayoutChg chg="add replId">
          <pc:chgData name="McLaughlin, Joseph P." userId="84fc8314-c930-4dd3-bedc-340ab46a9fb0" providerId="ADAL" clId="{2DDA50BF-2E00-4142-BE22-97F190F04200}" dt="2024-11-14T14:35:41.340" v="12" actId="27028"/>
          <pc:sldLayoutMkLst>
            <pc:docMk/>
            <pc:sldMasterMk cId="2767908907" sldId="2147483710"/>
            <pc:sldLayoutMk cId="441240292" sldId="2147483709"/>
          </pc:sldLayoutMkLst>
        </pc:sldLayoutChg>
        <pc:sldLayoutChg chg="add replId">
          <pc:chgData name="McLaughlin, Joseph P." userId="84fc8314-c930-4dd3-bedc-340ab46a9fb0" providerId="ADAL" clId="{2DDA50BF-2E00-4142-BE22-97F190F04200}" dt="2024-11-14T14:36:19.579" v="18" actId="27028"/>
          <pc:sldLayoutMkLst>
            <pc:docMk/>
            <pc:sldMasterMk cId="2767908907" sldId="2147483710"/>
            <pc:sldLayoutMk cId="2869568854" sldId="2147483712"/>
          </pc:sldLayoutMkLst>
        </pc:sldLayoutChg>
      </pc:sldMasterChg>
    </pc:docChg>
  </pc:docChgLst>
  <pc:docChgLst>
    <pc:chgData name="McLaughlin, Joseph P." userId="84fc8314-c930-4dd3-bedc-340ab46a9fb0" providerId="ADAL" clId="{0712D99A-E6D6-4829-B07B-5BC468E71CC8}"/>
    <pc:docChg chg="undo custSel addSld delSld modSld sldOrd addMainMaster modMainMaster">
      <pc:chgData name="McLaughlin, Joseph P." userId="84fc8314-c930-4dd3-bedc-340ab46a9fb0" providerId="ADAL" clId="{0712D99A-E6D6-4829-B07B-5BC468E71CC8}" dt="2024-10-29T13:59:30.305" v="1672" actId="20577"/>
      <pc:docMkLst>
        <pc:docMk/>
      </pc:docMkLst>
      <pc:sldChg chg="modNotesTx">
        <pc:chgData name="McLaughlin, Joseph P." userId="84fc8314-c930-4dd3-bedc-340ab46a9fb0" providerId="ADAL" clId="{0712D99A-E6D6-4829-B07B-5BC468E71CC8}" dt="2024-10-27T16:13:37.657" v="801" actId="20577"/>
        <pc:sldMkLst>
          <pc:docMk/>
          <pc:sldMk cId="1655910956" sldId="257"/>
        </pc:sldMkLst>
      </pc:sldChg>
      <pc:sldChg chg="addSp modSp mod setBg">
        <pc:chgData name="McLaughlin, Joseph P." userId="84fc8314-c930-4dd3-bedc-340ab46a9fb0" providerId="ADAL" clId="{0712D99A-E6D6-4829-B07B-5BC468E71CC8}" dt="2024-10-27T15:50:19.705" v="69" actId="26606"/>
        <pc:sldMkLst>
          <pc:docMk/>
          <pc:sldMk cId="2696957106" sldId="258"/>
        </pc:sldMkLst>
        <pc:spChg chg="mod">
          <ac:chgData name="McLaughlin, Joseph P." userId="84fc8314-c930-4dd3-bedc-340ab46a9fb0" providerId="ADAL" clId="{0712D99A-E6D6-4829-B07B-5BC468E71CC8}" dt="2024-10-27T15:50:19.705" v="69" actId="26606"/>
          <ac:spMkLst>
            <pc:docMk/>
            <pc:sldMk cId="2696957106" sldId="258"/>
            <ac:spMk id="2" creationId="{535DE70C-D0EF-41F9-FE30-80404B9DFBB2}"/>
          </ac:spMkLst>
        </pc:spChg>
        <pc:spChg chg="mod">
          <ac:chgData name="McLaughlin, Joseph P." userId="84fc8314-c930-4dd3-bedc-340ab46a9fb0" providerId="ADAL" clId="{0712D99A-E6D6-4829-B07B-5BC468E71CC8}" dt="2024-10-27T15:50:19.705" v="69" actId="26606"/>
          <ac:spMkLst>
            <pc:docMk/>
            <pc:sldMk cId="2696957106" sldId="258"/>
            <ac:spMk id="3" creationId="{DBDEE469-ED95-8930-2BAD-E6A7E0F53104}"/>
          </ac:spMkLst>
        </pc:spChg>
        <pc:spChg chg="add">
          <ac:chgData name="McLaughlin, Joseph P." userId="84fc8314-c930-4dd3-bedc-340ab46a9fb0" providerId="ADAL" clId="{0712D99A-E6D6-4829-B07B-5BC468E71CC8}" dt="2024-10-27T15:50:19.705" v="69" actId="26606"/>
          <ac:spMkLst>
            <pc:docMk/>
            <pc:sldMk cId="2696957106" sldId="258"/>
            <ac:spMk id="8" creationId="{09588DA8-065E-4F6F-8EFD-43104AB2E0CF}"/>
          </ac:spMkLst>
        </pc:spChg>
        <pc:spChg chg="add">
          <ac:chgData name="McLaughlin, Joseph P." userId="84fc8314-c930-4dd3-bedc-340ab46a9fb0" providerId="ADAL" clId="{0712D99A-E6D6-4829-B07B-5BC468E71CC8}" dt="2024-10-27T15:50:19.705" v="69" actId="26606"/>
          <ac:spMkLst>
            <pc:docMk/>
            <pc:sldMk cId="2696957106" sldId="258"/>
            <ac:spMk id="10" creationId="{C4285719-470E-454C-AF62-8323075F1F5B}"/>
          </ac:spMkLst>
        </pc:spChg>
        <pc:spChg chg="add">
          <ac:chgData name="McLaughlin, Joseph P." userId="84fc8314-c930-4dd3-bedc-340ab46a9fb0" providerId="ADAL" clId="{0712D99A-E6D6-4829-B07B-5BC468E71CC8}" dt="2024-10-27T15:50:19.705" v="69" actId="26606"/>
          <ac:spMkLst>
            <pc:docMk/>
            <pc:sldMk cId="2696957106" sldId="258"/>
            <ac:spMk id="12" creationId="{CD9FE4EF-C4D8-49A0-B2FF-81D8DB7D8A24}"/>
          </ac:spMkLst>
        </pc:spChg>
        <pc:spChg chg="add">
          <ac:chgData name="McLaughlin, Joseph P." userId="84fc8314-c930-4dd3-bedc-340ab46a9fb0" providerId="ADAL" clId="{0712D99A-E6D6-4829-B07B-5BC468E71CC8}" dt="2024-10-27T15:50:19.705" v="69" actId="26606"/>
          <ac:spMkLst>
            <pc:docMk/>
            <pc:sldMk cId="2696957106" sldId="258"/>
            <ac:spMk id="14" creationId="{4300840D-0A0B-4512-BACA-B439D5B9C57C}"/>
          </ac:spMkLst>
        </pc:spChg>
        <pc:spChg chg="add">
          <ac:chgData name="McLaughlin, Joseph P." userId="84fc8314-c930-4dd3-bedc-340ab46a9fb0" providerId="ADAL" clId="{0712D99A-E6D6-4829-B07B-5BC468E71CC8}" dt="2024-10-27T15:50:19.705" v="69" actId="26606"/>
          <ac:spMkLst>
            <pc:docMk/>
            <pc:sldMk cId="2696957106" sldId="258"/>
            <ac:spMk id="16" creationId="{D2B78728-A580-49A7-84F9-6EF6F583ADE0}"/>
          </ac:spMkLst>
        </pc:spChg>
        <pc:spChg chg="add">
          <ac:chgData name="McLaughlin, Joseph P." userId="84fc8314-c930-4dd3-bedc-340ab46a9fb0" providerId="ADAL" clId="{0712D99A-E6D6-4829-B07B-5BC468E71CC8}" dt="2024-10-27T15:50:19.705" v="69" actId="26606"/>
          <ac:spMkLst>
            <pc:docMk/>
            <pc:sldMk cId="2696957106" sldId="258"/>
            <ac:spMk id="18" creationId="{38FAA1A1-D861-433F-88FA-1E9D6FD31D11}"/>
          </ac:spMkLst>
        </pc:spChg>
        <pc:spChg chg="add">
          <ac:chgData name="McLaughlin, Joseph P." userId="84fc8314-c930-4dd3-bedc-340ab46a9fb0" providerId="ADAL" clId="{0712D99A-E6D6-4829-B07B-5BC468E71CC8}" dt="2024-10-27T15:50:19.705" v="69" actId="26606"/>
          <ac:spMkLst>
            <pc:docMk/>
            <pc:sldMk cId="2696957106" sldId="258"/>
            <ac:spMk id="20" creationId="{8D71EDA1-87BF-4D5D-AB79-F346FD19278A}"/>
          </ac:spMkLst>
        </pc:spChg>
      </pc:sldChg>
      <pc:sldChg chg="addSp modSp new mod setBg">
        <pc:chgData name="McLaughlin, Joseph P." userId="84fc8314-c930-4dd3-bedc-340ab46a9fb0" providerId="ADAL" clId="{0712D99A-E6D6-4829-B07B-5BC468E71CC8}" dt="2024-10-27T15:51:09.423" v="77" actId="20577"/>
        <pc:sldMkLst>
          <pc:docMk/>
          <pc:sldMk cId="3539074112" sldId="259"/>
        </pc:sldMkLst>
        <pc:spChg chg="mod">
          <ac:chgData name="McLaughlin, Joseph P." userId="84fc8314-c930-4dd3-bedc-340ab46a9fb0" providerId="ADAL" clId="{0712D99A-E6D6-4829-B07B-5BC468E71CC8}" dt="2024-10-27T15:50:49.509" v="73" actId="26606"/>
          <ac:spMkLst>
            <pc:docMk/>
            <pc:sldMk cId="3539074112" sldId="259"/>
            <ac:spMk id="2" creationId="{36863D14-4C20-51EE-D321-0EC2BD9A0837}"/>
          </ac:spMkLst>
        </pc:spChg>
        <pc:spChg chg="mod">
          <ac:chgData name="McLaughlin, Joseph P." userId="84fc8314-c930-4dd3-bedc-340ab46a9fb0" providerId="ADAL" clId="{0712D99A-E6D6-4829-B07B-5BC468E71CC8}" dt="2024-10-27T15:51:09.423" v="77" actId="20577"/>
          <ac:spMkLst>
            <pc:docMk/>
            <pc:sldMk cId="3539074112" sldId="259"/>
            <ac:spMk id="3" creationId="{6729249A-F3C3-BE15-ADB7-2B33E5E36E31}"/>
          </ac:spMkLst>
        </pc:spChg>
        <pc:spChg chg="add">
          <ac:chgData name="McLaughlin, Joseph P." userId="84fc8314-c930-4dd3-bedc-340ab46a9fb0" providerId="ADAL" clId="{0712D99A-E6D6-4829-B07B-5BC468E71CC8}" dt="2024-10-27T15:50:49.509" v="73" actId="26606"/>
          <ac:spMkLst>
            <pc:docMk/>
            <pc:sldMk cId="3539074112" sldId="259"/>
            <ac:spMk id="8" creationId="{B34F5AD2-EDBD-4BBD-A55C-EAFFD0C7097A}"/>
          </ac:spMkLst>
        </pc:spChg>
        <pc:spChg chg="add">
          <ac:chgData name="McLaughlin, Joseph P." userId="84fc8314-c930-4dd3-bedc-340ab46a9fb0" providerId="ADAL" clId="{0712D99A-E6D6-4829-B07B-5BC468E71CC8}" dt="2024-10-27T15:50:49.509" v="73" actId="26606"/>
          <ac:spMkLst>
            <pc:docMk/>
            <pc:sldMk cId="3539074112" sldId="259"/>
            <ac:spMk id="10" creationId="{C3896A03-3945-419A-B66B-4EE266EDD152}"/>
          </ac:spMkLst>
        </pc:spChg>
        <pc:spChg chg="add">
          <ac:chgData name="McLaughlin, Joseph P." userId="84fc8314-c930-4dd3-bedc-340ab46a9fb0" providerId="ADAL" clId="{0712D99A-E6D6-4829-B07B-5BC468E71CC8}" dt="2024-10-27T15:50:49.509" v="73" actId="26606"/>
          <ac:spMkLst>
            <pc:docMk/>
            <pc:sldMk cId="3539074112" sldId="259"/>
            <ac:spMk id="12" creationId="{B8EAE243-3A9F-4A46-B0D9-04C723A8A1BD}"/>
          </ac:spMkLst>
        </pc:spChg>
      </pc:sldChg>
      <pc:sldChg chg="addSp modSp new mod setBg">
        <pc:chgData name="McLaughlin, Joseph P." userId="84fc8314-c930-4dd3-bedc-340ab46a9fb0" providerId="ADAL" clId="{0712D99A-E6D6-4829-B07B-5BC468E71CC8}" dt="2024-10-27T16:00:57.207" v="681" actId="20577"/>
        <pc:sldMkLst>
          <pc:docMk/>
          <pc:sldMk cId="3108538811" sldId="260"/>
        </pc:sldMkLst>
        <pc:spChg chg="mod">
          <ac:chgData name="McLaughlin, Joseph P." userId="84fc8314-c930-4dd3-bedc-340ab46a9fb0" providerId="ADAL" clId="{0712D99A-E6D6-4829-B07B-5BC468E71CC8}" dt="2024-10-27T15:52:32.043" v="129" actId="26606"/>
          <ac:spMkLst>
            <pc:docMk/>
            <pc:sldMk cId="3108538811" sldId="260"/>
            <ac:spMk id="2" creationId="{1B68EAAB-75A0-1691-2C31-D3E679D8357E}"/>
          </ac:spMkLst>
        </pc:spChg>
        <pc:spChg chg="mod">
          <ac:chgData name="McLaughlin, Joseph P." userId="84fc8314-c930-4dd3-bedc-340ab46a9fb0" providerId="ADAL" clId="{0712D99A-E6D6-4829-B07B-5BC468E71CC8}" dt="2024-10-27T16:00:57.207" v="681" actId="20577"/>
          <ac:spMkLst>
            <pc:docMk/>
            <pc:sldMk cId="3108538811" sldId="260"/>
            <ac:spMk id="3" creationId="{A22A865B-CEC1-016A-6958-024CD1B951FB}"/>
          </ac:spMkLst>
        </pc:spChg>
        <pc:spChg chg="add">
          <ac:chgData name="McLaughlin, Joseph P." userId="84fc8314-c930-4dd3-bedc-340ab46a9fb0" providerId="ADAL" clId="{0712D99A-E6D6-4829-B07B-5BC468E71CC8}" dt="2024-10-27T15:52:32.043" v="129" actId="26606"/>
          <ac:spMkLst>
            <pc:docMk/>
            <pc:sldMk cId="3108538811" sldId="260"/>
            <ac:spMk id="8" creationId="{B34F5AD2-EDBD-4BBD-A55C-EAFFD0C7097A}"/>
          </ac:spMkLst>
        </pc:spChg>
        <pc:spChg chg="add">
          <ac:chgData name="McLaughlin, Joseph P." userId="84fc8314-c930-4dd3-bedc-340ab46a9fb0" providerId="ADAL" clId="{0712D99A-E6D6-4829-B07B-5BC468E71CC8}" dt="2024-10-27T15:52:32.043" v="129" actId="26606"/>
          <ac:spMkLst>
            <pc:docMk/>
            <pc:sldMk cId="3108538811" sldId="260"/>
            <ac:spMk id="10" creationId="{C3896A03-3945-419A-B66B-4EE266EDD152}"/>
          </ac:spMkLst>
        </pc:spChg>
        <pc:spChg chg="add">
          <ac:chgData name="McLaughlin, Joseph P." userId="84fc8314-c930-4dd3-bedc-340ab46a9fb0" providerId="ADAL" clId="{0712D99A-E6D6-4829-B07B-5BC468E71CC8}" dt="2024-10-27T15:52:32.043" v="129" actId="26606"/>
          <ac:spMkLst>
            <pc:docMk/>
            <pc:sldMk cId="3108538811" sldId="260"/>
            <ac:spMk id="12" creationId="{B8EAE243-3A9F-4A46-B0D9-04C723A8A1BD}"/>
          </ac:spMkLst>
        </pc:spChg>
      </pc:sldChg>
      <pc:sldChg chg="addSp delSp modSp new mod setBg">
        <pc:chgData name="McLaughlin, Joseph P." userId="84fc8314-c930-4dd3-bedc-340ab46a9fb0" providerId="ADAL" clId="{0712D99A-E6D6-4829-B07B-5BC468E71CC8}" dt="2024-10-27T15:57:01.207" v="674" actId="26606"/>
        <pc:sldMkLst>
          <pc:docMk/>
          <pc:sldMk cId="521501458" sldId="261"/>
        </pc:sldMkLst>
        <pc:spChg chg="mod">
          <ac:chgData name="McLaughlin, Joseph P." userId="84fc8314-c930-4dd3-bedc-340ab46a9fb0" providerId="ADAL" clId="{0712D99A-E6D6-4829-B07B-5BC468E71CC8}" dt="2024-10-27T15:56:31.539" v="626" actId="26606"/>
          <ac:spMkLst>
            <pc:docMk/>
            <pc:sldMk cId="521501458" sldId="261"/>
            <ac:spMk id="2" creationId="{47044C9E-4F09-74CA-3DC7-51DFD3624226}"/>
          </ac:spMkLst>
        </pc:spChg>
        <pc:spChg chg="del mod">
          <ac:chgData name="McLaughlin, Joseph P." userId="84fc8314-c930-4dd3-bedc-340ab46a9fb0" providerId="ADAL" clId="{0712D99A-E6D6-4829-B07B-5BC468E71CC8}" dt="2024-10-27T15:56:31.539" v="626" actId="26606"/>
          <ac:spMkLst>
            <pc:docMk/>
            <pc:sldMk cId="521501458" sldId="261"/>
            <ac:spMk id="3" creationId="{50569BA9-DDE3-50B3-78CC-0A0E258EFE0A}"/>
          </ac:spMkLst>
        </pc:spChg>
        <pc:spChg chg="add del">
          <ac:chgData name="McLaughlin, Joseph P." userId="84fc8314-c930-4dd3-bedc-340ab46a9fb0" providerId="ADAL" clId="{0712D99A-E6D6-4829-B07B-5BC468E71CC8}" dt="2024-10-27T15:57:01.207" v="674" actId="26606"/>
          <ac:spMkLst>
            <pc:docMk/>
            <pc:sldMk cId="521501458" sldId="261"/>
            <ac:spMk id="9" creationId="{BACC6370-2D7E-4714-9D71-7542949D7D5D}"/>
          </ac:spMkLst>
        </pc:spChg>
        <pc:spChg chg="add del">
          <ac:chgData name="McLaughlin, Joseph P." userId="84fc8314-c930-4dd3-bedc-340ab46a9fb0" providerId="ADAL" clId="{0712D99A-E6D6-4829-B07B-5BC468E71CC8}" dt="2024-10-27T15:57:01.207" v="674" actId="26606"/>
          <ac:spMkLst>
            <pc:docMk/>
            <pc:sldMk cId="521501458" sldId="261"/>
            <ac:spMk id="11" creationId="{256B2C21-A230-48C0-8DF1-C46611373C44}"/>
          </ac:spMkLst>
        </pc:spChg>
        <pc:spChg chg="add del">
          <ac:chgData name="McLaughlin, Joseph P." userId="84fc8314-c930-4dd3-bedc-340ab46a9fb0" providerId="ADAL" clId="{0712D99A-E6D6-4829-B07B-5BC468E71CC8}" dt="2024-10-27T15:57:01.207" v="674" actId="26606"/>
          <ac:spMkLst>
            <pc:docMk/>
            <pc:sldMk cId="521501458" sldId="261"/>
            <ac:spMk id="13" creationId="{3847E18C-932D-4C95-AABA-FEC7C9499AD7}"/>
          </ac:spMkLst>
        </pc:spChg>
        <pc:spChg chg="add del">
          <ac:chgData name="McLaughlin, Joseph P." userId="84fc8314-c930-4dd3-bedc-340ab46a9fb0" providerId="ADAL" clId="{0712D99A-E6D6-4829-B07B-5BC468E71CC8}" dt="2024-10-27T15:57:01.207" v="674" actId="26606"/>
          <ac:spMkLst>
            <pc:docMk/>
            <pc:sldMk cId="521501458" sldId="261"/>
            <ac:spMk id="15" creationId="{3150CB11-0C61-439E-910F-5787759E72A0}"/>
          </ac:spMkLst>
        </pc:spChg>
        <pc:spChg chg="add del">
          <ac:chgData name="McLaughlin, Joseph P." userId="84fc8314-c930-4dd3-bedc-340ab46a9fb0" providerId="ADAL" clId="{0712D99A-E6D6-4829-B07B-5BC468E71CC8}" dt="2024-10-27T15:57:01.207" v="674" actId="26606"/>
          <ac:spMkLst>
            <pc:docMk/>
            <pc:sldMk cId="521501458" sldId="261"/>
            <ac:spMk id="17" creationId="{43F8A58B-5155-44CE-A5FF-7647B47D0A7A}"/>
          </ac:spMkLst>
        </pc:spChg>
        <pc:spChg chg="add del">
          <ac:chgData name="McLaughlin, Joseph P." userId="84fc8314-c930-4dd3-bedc-340ab46a9fb0" providerId="ADAL" clId="{0712D99A-E6D6-4829-B07B-5BC468E71CC8}" dt="2024-10-27T15:57:01.207" v="674" actId="26606"/>
          <ac:spMkLst>
            <pc:docMk/>
            <pc:sldMk cId="521501458" sldId="261"/>
            <ac:spMk id="19" creationId="{443F2ACA-E6D6-4028-82DD-F03C262D5DE6}"/>
          </ac:spMkLst>
        </pc:spChg>
        <pc:spChg chg="add">
          <ac:chgData name="McLaughlin, Joseph P." userId="84fc8314-c930-4dd3-bedc-340ab46a9fb0" providerId="ADAL" clId="{0712D99A-E6D6-4829-B07B-5BC468E71CC8}" dt="2024-10-27T15:57:01.207" v="674" actId="26606"/>
          <ac:spMkLst>
            <pc:docMk/>
            <pc:sldMk cId="521501458" sldId="261"/>
            <ac:spMk id="24" creationId="{BACC6370-2D7E-4714-9D71-7542949D7D5D}"/>
          </ac:spMkLst>
        </pc:spChg>
        <pc:spChg chg="add">
          <ac:chgData name="McLaughlin, Joseph P." userId="84fc8314-c930-4dd3-bedc-340ab46a9fb0" providerId="ADAL" clId="{0712D99A-E6D6-4829-B07B-5BC468E71CC8}" dt="2024-10-27T15:57:01.207" v="674" actId="26606"/>
          <ac:spMkLst>
            <pc:docMk/>
            <pc:sldMk cId="521501458" sldId="261"/>
            <ac:spMk id="26" creationId="{256B2C21-A230-48C0-8DF1-C46611373C44}"/>
          </ac:spMkLst>
        </pc:spChg>
        <pc:spChg chg="add">
          <ac:chgData name="McLaughlin, Joseph P." userId="84fc8314-c930-4dd3-bedc-340ab46a9fb0" providerId="ADAL" clId="{0712D99A-E6D6-4829-B07B-5BC468E71CC8}" dt="2024-10-27T15:57:01.207" v="674" actId="26606"/>
          <ac:spMkLst>
            <pc:docMk/>
            <pc:sldMk cId="521501458" sldId="261"/>
            <ac:spMk id="28" creationId="{3847E18C-932D-4C95-AABA-FEC7C9499AD7}"/>
          </ac:spMkLst>
        </pc:spChg>
        <pc:spChg chg="add">
          <ac:chgData name="McLaughlin, Joseph P." userId="84fc8314-c930-4dd3-bedc-340ab46a9fb0" providerId="ADAL" clId="{0712D99A-E6D6-4829-B07B-5BC468E71CC8}" dt="2024-10-27T15:57:01.207" v="674" actId="26606"/>
          <ac:spMkLst>
            <pc:docMk/>
            <pc:sldMk cId="521501458" sldId="261"/>
            <ac:spMk id="30" creationId="{3150CB11-0C61-439E-910F-5787759E72A0}"/>
          </ac:spMkLst>
        </pc:spChg>
        <pc:spChg chg="add">
          <ac:chgData name="McLaughlin, Joseph P." userId="84fc8314-c930-4dd3-bedc-340ab46a9fb0" providerId="ADAL" clId="{0712D99A-E6D6-4829-B07B-5BC468E71CC8}" dt="2024-10-27T15:57:01.207" v="674" actId="26606"/>
          <ac:spMkLst>
            <pc:docMk/>
            <pc:sldMk cId="521501458" sldId="261"/>
            <ac:spMk id="32" creationId="{43F8A58B-5155-44CE-A5FF-7647B47D0A7A}"/>
          </ac:spMkLst>
        </pc:spChg>
        <pc:spChg chg="add">
          <ac:chgData name="McLaughlin, Joseph P." userId="84fc8314-c930-4dd3-bedc-340ab46a9fb0" providerId="ADAL" clId="{0712D99A-E6D6-4829-B07B-5BC468E71CC8}" dt="2024-10-27T15:57:01.207" v="674" actId="26606"/>
          <ac:spMkLst>
            <pc:docMk/>
            <pc:sldMk cId="521501458" sldId="261"/>
            <ac:spMk id="34" creationId="{443F2ACA-E6D6-4028-82DD-F03C262D5DE6}"/>
          </ac:spMkLst>
        </pc:spChg>
        <pc:graphicFrameChg chg="add mod modGraphic">
          <ac:chgData name="McLaughlin, Joseph P." userId="84fc8314-c930-4dd3-bedc-340ab46a9fb0" providerId="ADAL" clId="{0712D99A-E6D6-4829-B07B-5BC468E71CC8}" dt="2024-10-27T15:57:01.207" v="674" actId="26606"/>
          <ac:graphicFrameMkLst>
            <pc:docMk/>
            <pc:sldMk cId="521501458" sldId="261"/>
            <ac:graphicFrameMk id="5" creationId="{B646D732-6621-BEDB-120A-9C9826BB06A3}"/>
          </ac:graphicFrameMkLst>
        </pc:graphicFrameChg>
      </pc:sldChg>
      <pc:sldChg chg="new del">
        <pc:chgData name="McLaughlin, Joseph P." userId="84fc8314-c930-4dd3-bedc-340ab46a9fb0" providerId="ADAL" clId="{0712D99A-E6D6-4829-B07B-5BC468E71CC8}" dt="2024-10-27T15:52:44.496" v="131" actId="680"/>
        <pc:sldMkLst>
          <pc:docMk/>
          <pc:sldMk cId="4145540466" sldId="261"/>
        </pc:sldMkLst>
      </pc:sldChg>
      <pc:sldChg chg="addSp delSp modSp new mod setBg">
        <pc:chgData name="McLaughlin, Joseph P." userId="84fc8314-c930-4dd3-bedc-340ab46a9fb0" providerId="ADAL" clId="{0712D99A-E6D6-4829-B07B-5BC468E71CC8}" dt="2024-10-27T15:57:27.367" v="679" actId="26606"/>
        <pc:sldMkLst>
          <pc:docMk/>
          <pc:sldMk cId="587186668" sldId="262"/>
        </pc:sldMkLst>
        <pc:spChg chg="add del">
          <ac:chgData name="McLaughlin, Joseph P." userId="84fc8314-c930-4dd3-bedc-340ab46a9fb0" providerId="ADAL" clId="{0712D99A-E6D6-4829-B07B-5BC468E71CC8}" dt="2024-10-27T15:57:27.355" v="678" actId="26606"/>
          <ac:spMkLst>
            <pc:docMk/>
            <pc:sldMk cId="587186668" sldId="262"/>
            <ac:spMk id="7" creationId="{AB8C311F-7253-4AED-9701-7FC0708C41C7}"/>
          </ac:spMkLst>
        </pc:spChg>
        <pc:spChg chg="add del">
          <ac:chgData name="McLaughlin, Joseph P." userId="84fc8314-c930-4dd3-bedc-340ab46a9fb0" providerId="ADAL" clId="{0712D99A-E6D6-4829-B07B-5BC468E71CC8}" dt="2024-10-27T15:57:27.355" v="678" actId="26606"/>
          <ac:spMkLst>
            <pc:docMk/>
            <pc:sldMk cId="587186668" sldId="262"/>
            <ac:spMk id="9" creationId="{E2384209-CB15-4CDF-9D31-C44FD9A3F20D}"/>
          </ac:spMkLst>
        </pc:spChg>
        <pc:spChg chg="add del">
          <ac:chgData name="McLaughlin, Joseph P." userId="84fc8314-c930-4dd3-bedc-340ab46a9fb0" providerId="ADAL" clId="{0712D99A-E6D6-4829-B07B-5BC468E71CC8}" dt="2024-10-27T15:57:27.355" v="678" actId="26606"/>
          <ac:spMkLst>
            <pc:docMk/>
            <pc:sldMk cId="587186668" sldId="262"/>
            <ac:spMk id="11" creationId="{2633B3B5-CC90-43F0-8714-D31D1F3F0209}"/>
          </ac:spMkLst>
        </pc:spChg>
        <pc:spChg chg="add del">
          <ac:chgData name="McLaughlin, Joseph P." userId="84fc8314-c930-4dd3-bedc-340ab46a9fb0" providerId="ADAL" clId="{0712D99A-E6D6-4829-B07B-5BC468E71CC8}" dt="2024-10-27T15:57:27.355" v="678" actId="26606"/>
          <ac:spMkLst>
            <pc:docMk/>
            <pc:sldMk cId="587186668" sldId="262"/>
            <ac:spMk id="13" creationId="{A8D57A06-A426-446D-B02C-A2DC6B62E45E}"/>
          </ac:spMkLst>
        </pc:spChg>
        <pc:spChg chg="add">
          <ac:chgData name="McLaughlin, Joseph P." userId="84fc8314-c930-4dd3-bedc-340ab46a9fb0" providerId="ADAL" clId="{0712D99A-E6D6-4829-B07B-5BC468E71CC8}" dt="2024-10-27T15:57:27.367" v="679" actId="26606"/>
          <ac:spMkLst>
            <pc:docMk/>
            <pc:sldMk cId="587186668" sldId="262"/>
            <ac:spMk id="15" creationId="{42A4FC2C-047E-45A5-965D-8E1E3BF09BC6}"/>
          </ac:spMkLst>
        </pc:spChg>
        <pc:picChg chg="add mod">
          <ac:chgData name="McLaughlin, Joseph P." userId="84fc8314-c930-4dd3-bedc-340ab46a9fb0" providerId="ADAL" clId="{0712D99A-E6D6-4829-B07B-5BC468E71CC8}" dt="2024-10-27T15:57:27.367" v="679" actId="26606"/>
          <ac:picMkLst>
            <pc:docMk/>
            <pc:sldMk cId="587186668" sldId="262"/>
            <ac:picMk id="2" creationId="{68E7525B-ECE2-8632-503C-5DA39334F2BA}"/>
          </ac:picMkLst>
        </pc:picChg>
      </pc:sldChg>
      <pc:sldChg chg="addSp delSp modSp new mod setBg modNotesTx">
        <pc:chgData name="McLaughlin, Joseph P." userId="84fc8314-c930-4dd3-bedc-340ab46a9fb0" providerId="ADAL" clId="{0712D99A-E6D6-4829-B07B-5BC468E71CC8}" dt="2024-10-27T16:19:53.183" v="1144" actId="20577"/>
        <pc:sldMkLst>
          <pc:docMk/>
          <pc:sldMk cId="3622683295" sldId="263"/>
        </pc:sldMkLst>
        <pc:spChg chg="mod">
          <ac:chgData name="McLaughlin, Joseph P." userId="84fc8314-c930-4dd3-bedc-340ab46a9fb0" providerId="ADAL" clId="{0712D99A-E6D6-4829-B07B-5BC468E71CC8}" dt="2024-10-27T16:18:00.336" v="840" actId="26606"/>
          <ac:spMkLst>
            <pc:docMk/>
            <pc:sldMk cId="3622683295" sldId="263"/>
            <ac:spMk id="2" creationId="{02BA4B4A-FA9F-CB33-E010-3EDAE316F78B}"/>
          </ac:spMkLst>
        </pc:spChg>
        <pc:spChg chg="del">
          <ac:chgData name="McLaughlin, Joseph P." userId="84fc8314-c930-4dd3-bedc-340ab46a9fb0" providerId="ADAL" clId="{0712D99A-E6D6-4829-B07B-5BC468E71CC8}" dt="2024-10-27T16:15:13.126" v="834"/>
          <ac:spMkLst>
            <pc:docMk/>
            <pc:sldMk cId="3622683295" sldId="263"/>
            <ac:spMk id="3" creationId="{C0CA0A4C-0A51-5509-E523-AD53610FAC9E}"/>
          </ac:spMkLst>
        </pc:spChg>
        <pc:spChg chg="add del mod">
          <ac:chgData name="McLaughlin, Joseph P." userId="84fc8314-c930-4dd3-bedc-340ab46a9fb0" providerId="ADAL" clId="{0712D99A-E6D6-4829-B07B-5BC468E71CC8}" dt="2024-10-27T16:15:17.532" v="835"/>
          <ac:spMkLst>
            <pc:docMk/>
            <pc:sldMk cId="3622683295" sldId="263"/>
            <ac:spMk id="4" creationId="{9FE78F92-9743-B320-1F52-53DB2F4F4A55}"/>
          </ac:spMkLst>
        </pc:spChg>
        <pc:spChg chg="add del mod">
          <ac:chgData name="McLaughlin, Joseph P." userId="84fc8314-c930-4dd3-bedc-340ab46a9fb0" providerId="ADAL" clId="{0712D99A-E6D6-4829-B07B-5BC468E71CC8}" dt="2024-10-27T16:15:30.075" v="836"/>
          <ac:spMkLst>
            <pc:docMk/>
            <pc:sldMk cId="3622683295" sldId="263"/>
            <ac:spMk id="5" creationId="{F08C5EF4-663A-FAF2-91D1-63686E2AFC1A}"/>
          </ac:spMkLst>
        </pc:spChg>
        <pc:spChg chg="add del mod">
          <ac:chgData name="McLaughlin, Joseph P." userId="84fc8314-c930-4dd3-bedc-340ab46a9fb0" providerId="ADAL" clId="{0712D99A-E6D6-4829-B07B-5BC468E71CC8}" dt="2024-10-27T16:15:46.250" v="837"/>
          <ac:spMkLst>
            <pc:docMk/>
            <pc:sldMk cId="3622683295" sldId="263"/>
            <ac:spMk id="6" creationId="{C866F48E-9D62-D945-EF6F-5A5218B9B71D}"/>
          </ac:spMkLst>
        </pc:spChg>
        <pc:spChg chg="add del mod">
          <ac:chgData name="McLaughlin, Joseph P." userId="84fc8314-c930-4dd3-bedc-340ab46a9fb0" providerId="ADAL" clId="{0712D99A-E6D6-4829-B07B-5BC468E71CC8}" dt="2024-10-27T16:17:56.104" v="839"/>
          <ac:spMkLst>
            <pc:docMk/>
            <pc:sldMk cId="3622683295" sldId="263"/>
            <ac:spMk id="7" creationId="{77C87886-4A0A-35F9-EAB2-6AD0ED0589F7}"/>
          </ac:spMkLst>
        </pc:spChg>
        <pc:spChg chg="add">
          <ac:chgData name="McLaughlin, Joseph P." userId="84fc8314-c930-4dd3-bedc-340ab46a9fb0" providerId="ADAL" clId="{0712D99A-E6D6-4829-B07B-5BC468E71CC8}" dt="2024-10-27T16:18:00.336" v="840" actId="26606"/>
          <ac:spMkLst>
            <pc:docMk/>
            <pc:sldMk cId="3622683295" sldId="263"/>
            <ac:spMk id="1039" creationId="{A4AC5506-6312-4701-8D3C-40187889A947}"/>
          </ac:spMkLst>
        </pc:spChg>
        <pc:picChg chg="add del mod">
          <ac:chgData name="McLaughlin, Joseph P." userId="84fc8314-c930-4dd3-bedc-340ab46a9fb0" providerId="ADAL" clId="{0712D99A-E6D6-4829-B07B-5BC468E71CC8}" dt="2024-10-27T16:17:51.183" v="838" actId="478"/>
          <ac:picMkLst>
            <pc:docMk/>
            <pc:sldMk cId="3622683295" sldId="263"/>
            <ac:picMk id="1032" creationId="{CE86C63F-3495-98E3-B5AA-437AAF0E77DE}"/>
          </ac:picMkLst>
        </pc:picChg>
        <pc:picChg chg="add mod">
          <ac:chgData name="McLaughlin, Joseph P." userId="84fc8314-c930-4dd3-bedc-340ab46a9fb0" providerId="ADAL" clId="{0712D99A-E6D6-4829-B07B-5BC468E71CC8}" dt="2024-10-27T16:18:00.336" v="840" actId="26606"/>
          <ac:picMkLst>
            <pc:docMk/>
            <pc:sldMk cId="3622683295" sldId="263"/>
            <ac:picMk id="1034" creationId="{C5CA4469-A66A-D1BA-712F-5EA8CED28B65}"/>
          </ac:picMkLst>
        </pc:picChg>
      </pc:sldChg>
      <pc:sldChg chg="addSp delSp modSp new mod setBg modNotesTx">
        <pc:chgData name="McLaughlin, Joseph P." userId="84fc8314-c930-4dd3-bedc-340ab46a9fb0" providerId="ADAL" clId="{0712D99A-E6D6-4829-B07B-5BC468E71CC8}" dt="2024-10-27T16:27:42.028" v="1171" actId="26606"/>
        <pc:sldMkLst>
          <pc:docMk/>
          <pc:sldMk cId="20391852" sldId="264"/>
        </pc:sldMkLst>
        <pc:spChg chg="mod">
          <ac:chgData name="McLaughlin, Joseph P." userId="84fc8314-c930-4dd3-bedc-340ab46a9fb0" providerId="ADAL" clId="{0712D99A-E6D6-4829-B07B-5BC468E71CC8}" dt="2024-10-27T16:27:42.028" v="1171" actId="26606"/>
          <ac:spMkLst>
            <pc:docMk/>
            <pc:sldMk cId="20391852" sldId="264"/>
            <ac:spMk id="2" creationId="{6E7804AA-6913-44B2-3F54-F2026DB8B073}"/>
          </ac:spMkLst>
        </pc:spChg>
        <pc:spChg chg="del">
          <ac:chgData name="McLaughlin, Joseph P." userId="84fc8314-c930-4dd3-bedc-340ab46a9fb0" providerId="ADAL" clId="{0712D99A-E6D6-4829-B07B-5BC468E71CC8}" dt="2024-10-27T16:27:09.176" v="1168"/>
          <ac:spMkLst>
            <pc:docMk/>
            <pc:sldMk cId="20391852" sldId="264"/>
            <ac:spMk id="3" creationId="{33752BD9-0A0B-F970-CF61-3A69DA2B9F36}"/>
          </ac:spMkLst>
        </pc:spChg>
        <pc:spChg chg="add del mod">
          <ac:chgData name="McLaughlin, Joseph P." userId="84fc8314-c930-4dd3-bedc-340ab46a9fb0" providerId="ADAL" clId="{0712D99A-E6D6-4829-B07B-5BC468E71CC8}" dt="2024-10-27T16:27:42.028" v="1171" actId="26606"/>
          <ac:spMkLst>
            <pc:docMk/>
            <pc:sldMk cId="20391852" sldId="264"/>
            <ac:spMk id="4" creationId="{AE2208B6-DE75-2CF0-C815-81230439D12B}"/>
          </ac:spMkLst>
        </pc:spChg>
        <pc:spChg chg="add">
          <ac:chgData name="McLaughlin, Joseph P." userId="84fc8314-c930-4dd3-bedc-340ab46a9fb0" providerId="ADAL" clId="{0712D99A-E6D6-4829-B07B-5BC468E71CC8}" dt="2024-10-27T16:27:42.028" v="1171" actId="26606"/>
          <ac:spMkLst>
            <pc:docMk/>
            <pc:sldMk cId="20391852" sldId="264"/>
            <ac:spMk id="2057" creationId="{A4AC5506-6312-4701-8D3C-40187889A947}"/>
          </ac:spMkLst>
        </pc:spChg>
        <pc:picChg chg="add del mod">
          <ac:chgData name="McLaughlin, Joseph P." userId="84fc8314-c930-4dd3-bedc-340ab46a9fb0" providerId="ADAL" clId="{0712D99A-E6D6-4829-B07B-5BC468E71CC8}" dt="2024-10-27T16:27:37.060" v="1170" actId="478"/>
          <ac:picMkLst>
            <pc:docMk/>
            <pc:sldMk cId="20391852" sldId="264"/>
            <ac:picMk id="2050" creationId="{DC125687-A6C5-E3FC-78AA-D951B78AC738}"/>
          </ac:picMkLst>
        </pc:picChg>
        <pc:picChg chg="add mod">
          <ac:chgData name="McLaughlin, Joseph P." userId="84fc8314-c930-4dd3-bedc-340ab46a9fb0" providerId="ADAL" clId="{0712D99A-E6D6-4829-B07B-5BC468E71CC8}" dt="2024-10-27T16:27:42.028" v="1171" actId="26606"/>
          <ac:picMkLst>
            <pc:docMk/>
            <pc:sldMk cId="20391852" sldId="264"/>
            <ac:picMk id="2052" creationId="{1412114E-5C7A-B4A7-6A6C-6B8986CF82BE}"/>
          </ac:picMkLst>
        </pc:picChg>
      </pc:sldChg>
      <pc:sldChg chg="addSp modSp new mod setBg">
        <pc:chgData name="McLaughlin, Joseph P." userId="84fc8314-c930-4dd3-bedc-340ab46a9fb0" providerId="ADAL" clId="{0712D99A-E6D6-4829-B07B-5BC468E71CC8}" dt="2024-10-27T16:28:46.577" v="1177" actId="26606"/>
        <pc:sldMkLst>
          <pc:docMk/>
          <pc:sldMk cId="2677866348" sldId="265"/>
        </pc:sldMkLst>
        <pc:spChg chg="add">
          <ac:chgData name="McLaughlin, Joseph P." userId="84fc8314-c930-4dd3-bedc-340ab46a9fb0" providerId="ADAL" clId="{0712D99A-E6D6-4829-B07B-5BC468E71CC8}" dt="2024-10-27T16:28:46.577" v="1177" actId="26606"/>
          <ac:spMkLst>
            <pc:docMk/>
            <pc:sldMk cId="2677866348" sldId="265"/>
            <ac:spMk id="3081" creationId="{A9F529C3-C941-49FD-8C67-82F134F64BDB}"/>
          </ac:spMkLst>
        </pc:spChg>
        <pc:spChg chg="add">
          <ac:chgData name="McLaughlin, Joseph P." userId="84fc8314-c930-4dd3-bedc-340ab46a9fb0" providerId="ADAL" clId="{0712D99A-E6D6-4829-B07B-5BC468E71CC8}" dt="2024-10-27T16:28:46.577" v="1177" actId="26606"/>
          <ac:spMkLst>
            <pc:docMk/>
            <pc:sldMk cId="2677866348" sldId="265"/>
            <ac:spMk id="3083" creationId="{20586029-32A0-47E5-9AEC-AE3ABA6B94D0}"/>
          </ac:spMkLst>
        </pc:spChg>
        <pc:picChg chg="add mod ord">
          <ac:chgData name="McLaughlin, Joseph P." userId="84fc8314-c930-4dd3-bedc-340ab46a9fb0" providerId="ADAL" clId="{0712D99A-E6D6-4829-B07B-5BC468E71CC8}" dt="2024-10-27T16:28:46.577" v="1177" actId="26606"/>
          <ac:picMkLst>
            <pc:docMk/>
            <pc:sldMk cId="2677866348" sldId="265"/>
            <ac:picMk id="3074" creationId="{EF8EEEC6-C033-5994-EFC0-E9D7A484B631}"/>
          </ac:picMkLst>
        </pc:picChg>
        <pc:picChg chg="add mod">
          <ac:chgData name="McLaughlin, Joseph P." userId="84fc8314-c930-4dd3-bedc-340ab46a9fb0" providerId="ADAL" clId="{0712D99A-E6D6-4829-B07B-5BC468E71CC8}" dt="2024-10-27T16:28:46.577" v="1177" actId="26606"/>
          <ac:picMkLst>
            <pc:docMk/>
            <pc:sldMk cId="2677866348" sldId="265"/>
            <ac:picMk id="3076" creationId="{75135507-6DF5-3FA4-177E-B5CC1932DD7C}"/>
          </ac:picMkLst>
        </pc:picChg>
        <pc:cxnChg chg="add">
          <ac:chgData name="McLaughlin, Joseph P." userId="84fc8314-c930-4dd3-bedc-340ab46a9fb0" providerId="ADAL" clId="{0712D99A-E6D6-4829-B07B-5BC468E71CC8}" dt="2024-10-27T16:28:46.577" v="1177" actId="26606"/>
          <ac:cxnSpMkLst>
            <pc:docMk/>
            <pc:sldMk cId="2677866348" sldId="265"/>
            <ac:cxnSpMk id="3085" creationId="{8C730EAB-A532-4295-A302-FB4B90DB9F5E}"/>
          </ac:cxnSpMkLst>
        </pc:cxnChg>
      </pc:sldChg>
      <pc:sldChg chg="new del">
        <pc:chgData name="McLaughlin, Joseph P." userId="84fc8314-c930-4dd3-bedc-340ab46a9fb0" providerId="ADAL" clId="{0712D99A-E6D6-4829-B07B-5BC468E71CC8}" dt="2024-10-27T16:27:47.346" v="1173" actId="680"/>
        <pc:sldMkLst>
          <pc:docMk/>
          <pc:sldMk cId="3065399913" sldId="265"/>
        </pc:sldMkLst>
      </pc:sldChg>
      <pc:sldChg chg="addSp delSp modSp new mod setBg">
        <pc:chgData name="McLaughlin, Joseph P." userId="84fc8314-c930-4dd3-bedc-340ab46a9fb0" providerId="ADAL" clId="{0712D99A-E6D6-4829-B07B-5BC468E71CC8}" dt="2024-10-27T16:30:31.346" v="1202" actId="26606"/>
        <pc:sldMkLst>
          <pc:docMk/>
          <pc:sldMk cId="308170057" sldId="266"/>
        </pc:sldMkLst>
        <pc:spChg chg="mod">
          <ac:chgData name="McLaughlin, Joseph P." userId="84fc8314-c930-4dd3-bedc-340ab46a9fb0" providerId="ADAL" clId="{0712D99A-E6D6-4829-B07B-5BC468E71CC8}" dt="2024-10-27T16:30:31.346" v="1202" actId="26606"/>
          <ac:spMkLst>
            <pc:docMk/>
            <pc:sldMk cId="308170057" sldId="266"/>
            <ac:spMk id="2" creationId="{9EED3892-9CD9-4587-0E1F-928939C1E9D0}"/>
          </ac:spMkLst>
        </pc:spChg>
        <pc:spChg chg="del">
          <ac:chgData name="McLaughlin, Joseph P." userId="84fc8314-c930-4dd3-bedc-340ab46a9fb0" providerId="ADAL" clId="{0712D99A-E6D6-4829-B07B-5BC468E71CC8}" dt="2024-10-27T16:29:56.574" v="1199"/>
          <ac:spMkLst>
            <pc:docMk/>
            <pc:sldMk cId="308170057" sldId="266"/>
            <ac:spMk id="3" creationId="{E7163A8B-6FEA-904E-DB21-A2F3E53DAF55}"/>
          </ac:spMkLst>
        </pc:spChg>
        <pc:spChg chg="add del">
          <ac:chgData name="McLaughlin, Joseph P." userId="84fc8314-c930-4dd3-bedc-340ab46a9fb0" providerId="ADAL" clId="{0712D99A-E6D6-4829-B07B-5BC468E71CC8}" dt="2024-10-27T16:30:31.341" v="1201" actId="26606"/>
          <ac:spMkLst>
            <pc:docMk/>
            <pc:sldMk cId="308170057" sldId="266"/>
            <ac:spMk id="4103" creationId="{16C5FA50-8D52-4617-AF91-5C7B1C8352F1}"/>
          </ac:spMkLst>
        </pc:spChg>
        <pc:spChg chg="add del">
          <ac:chgData name="McLaughlin, Joseph P." userId="84fc8314-c930-4dd3-bedc-340ab46a9fb0" providerId="ADAL" clId="{0712D99A-E6D6-4829-B07B-5BC468E71CC8}" dt="2024-10-27T16:30:31.341" v="1201" actId="26606"/>
          <ac:spMkLst>
            <pc:docMk/>
            <pc:sldMk cId="308170057" sldId="266"/>
            <ac:spMk id="4105" creationId="{E223798C-12AD-4B0C-A50C-D676347D67CF}"/>
          </ac:spMkLst>
        </pc:spChg>
        <pc:spChg chg="add">
          <ac:chgData name="McLaughlin, Joseph P." userId="84fc8314-c930-4dd3-bedc-340ab46a9fb0" providerId="ADAL" clId="{0712D99A-E6D6-4829-B07B-5BC468E71CC8}" dt="2024-10-27T16:30:31.346" v="1202" actId="26606"/>
          <ac:spMkLst>
            <pc:docMk/>
            <pc:sldMk cId="308170057" sldId="266"/>
            <ac:spMk id="4107" creationId="{665DBBEF-238B-476B-96AB-8AAC3224ECEA}"/>
          </ac:spMkLst>
        </pc:spChg>
        <pc:spChg chg="add">
          <ac:chgData name="McLaughlin, Joseph P." userId="84fc8314-c930-4dd3-bedc-340ab46a9fb0" providerId="ADAL" clId="{0712D99A-E6D6-4829-B07B-5BC468E71CC8}" dt="2024-10-27T16:30:31.346" v="1202" actId="26606"/>
          <ac:spMkLst>
            <pc:docMk/>
            <pc:sldMk cId="308170057" sldId="266"/>
            <ac:spMk id="4108" creationId="{3FCFB1DE-0B7E-48CC-BA90-B2AB0889F9D6}"/>
          </ac:spMkLst>
        </pc:spChg>
        <pc:picChg chg="add mod">
          <ac:chgData name="McLaughlin, Joseph P." userId="84fc8314-c930-4dd3-bedc-340ab46a9fb0" providerId="ADAL" clId="{0712D99A-E6D6-4829-B07B-5BC468E71CC8}" dt="2024-10-27T16:30:31.346" v="1202" actId="26606"/>
          <ac:picMkLst>
            <pc:docMk/>
            <pc:sldMk cId="308170057" sldId="266"/>
            <ac:picMk id="4098" creationId="{F16E3021-4379-4C5C-8F9E-F82AC58E42C4}"/>
          </ac:picMkLst>
        </pc:picChg>
      </pc:sldChg>
      <pc:sldChg chg="addSp delSp modSp new mod setBg modNotesTx">
        <pc:chgData name="McLaughlin, Joseph P." userId="84fc8314-c930-4dd3-bedc-340ab46a9fb0" providerId="ADAL" clId="{0712D99A-E6D6-4829-B07B-5BC468E71CC8}" dt="2024-10-27T16:48:33.733" v="1273" actId="20577"/>
        <pc:sldMkLst>
          <pc:docMk/>
          <pc:sldMk cId="1551520182" sldId="267"/>
        </pc:sldMkLst>
        <pc:spChg chg="add">
          <ac:chgData name="McLaughlin, Joseph P." userId="84fc8314-c930-4dd3-bedc-340ab46a9fb0" providerId="ADAL" clId="{0712D99A-E6D6-4829-B07B-5BC468E71CC8}" dt="2024-10-27T16:37:35.036" v="1215" actId="26606"/>
          <ac:spMkLst>
            <pc:docMk/>
            <pc:sldMk cId="1551520182" sldId="267"/>
            <ac:spMk id="5132" creationId="{9A72E43A-2FC3-43A9-8E8E-0BF749E66E4F}"/>
          </ac:spMkLst>
        </pc:spChg>
        <pc:picChg chg="add mod ord">
          <ac:chgData name="McLaughlin, Joseph P." userId="84fc8314-c930-4dd3-bedc-340ab46a9fb0" providerId="ADAL" clId="{0712D99A-E6D6-4829-B07B-5BC468E71CC8}" dt="2024-10-27T16:37:35.036" v="1215" actId="26606"/>
          <ac:picMkLst>
            <pc:docMk/>
            <pc:sldMk cId="1551520182" sldId="267"/>
            <ac:picMk id="5122" creationId="{7C901545-89DC-5A14-E2F5-71712CB11216}"/>
          </ac:picMkLst>
        </pc:picChg>
        <pc:picChg chg="add mod">
          <ac:chgData name="McLaughlin, Joseph P." userId="84fc8314-c930-4dd3-bedc-340ab46a9fb0" providerId="ADAL" clId="{0712D99A-E6D6-4829-B07B-5BC468E71CC8}" dt="2024-10-27T16:37:35.036" v="1215" actId="26606"/>
          <ac:picMkLst>
            <pc:docMk/>
            <pc:sldMk cId="1551520182" sldId="267"/>
            <ac:picMk id="5124" creationId="{497D704F-CCD3-DA94-4A3A-4A5EFF967E0F}"/>
          </ac:picMkLst>
        </pc:picChg>
        <pc:picChg chg="add mod ord">
          <ac:chgData name="McLaughlin, Joseph P." userId="84fc8314-c930-4dd3-bedc-340ab46a9fb0" providerId="ADAL" clId="{0712D99A-E6D6-4829-B07B-5BC468E71CC8}" dt="2024-10-27T16:37:35.036" v="1215" actId="26606"/>
          <ac:picMkLst>
            <pc:docMk/>
            <pc:sldMk cId="1551520182" sldId="267"/>
            <ac:picMk id="5126" creationId="{BA0E7DC0-BA12-961D-C3ED-C718898F66B7}"/>
          </ac:picMkLst>
        </pc:picChg>
        <pc:picChg chg="add mod ord">
          <ac:chgData name="McLaughlin, Joseph P." userId="84fc8314-c930-4dd3-bedc-340ab46a9fb0" providerId="ADAL" clId="{0712D99A-E6D6-4829-B07B-5BC468E71CC8}" dt="2024-10-27T16:37:35.036" v="1215" actId="26606"/>
          <ac:picMkLst>
            <pc:docMk/>
            <pc:sldMk cId="1551520182" sldId="267"/>
            <ac:picMk id="5128" creationId="{76A0A2FD-9887-7FC1-1290-9959395D3189}"/>
          </ac:picMkLst>
        </pc:picChg>
        <pc:picChg chg="add mod ord">
          <ac:chgData name="McLaughlin, Joseph P." userId="84fc8314-c930-4dd3-bedc-340ab46a9fb0" providerId="ADAL" clId="{0712D99A-E6D6-4829-B07B-5BC468E71CC8}" dt="2024-10-27T16:37:35.036" v="1215" actId="26606"/>
          <ac:picMkLst>
            <pc:docMk/>
            <pc:sldMk cId="1551520182" sldId="267"/>
            <ac:picMk id="5130" creationId="{DF403222-9CAE-A426-23EB-58F95166027C}"/>
          </ac:picMkLst>
        </pc:picChg>
        <pc:cxnChg chg="add del">
          <ac:chgData name="McLaughlin, Joseph P." userId="84fc8314-c930-4dd3-bedc-340ab46a9fb0" providerId="ADAL" clId="{0712D99A-E6D6-4829-B07B-5BC468E71CC8}" dt="2024-10-27T16:37:23.993" v="1212" actId="26606"/>
          <ac:cxnSpMkLst>
            <pc:docMk/>
            <pc:sldMk cId="1551520182" sldId="267"/>
            <ac:cxnSpMk id="5135" creationId="{B817B4B8-5E01-4B44-BC25-876D56C12149}"/>
          </ac:cxnSpMkLst>
        </pc:cxnChg>
        <pc:cxnChg chg="add del">
          <ac:chgData name="McLaughlin, Joseph P." userId="84fc8314-c930-4dd3-bedc-340ab46a9fb0" providerId="ADAL" clId="{0712D99A-E6D6-4829-B07B-5BC468E71CC8}" dt="2024-10-27T16:37:23.993" v="1212" actId="26606"/>
          <ac:cxnSpMkLst>
            <pc:docMk/>
            <pc:sldMk cId="1551520182" sldId="267"/>
            <ac:cxnSpMk id="5137" creationId="{D683D1A4-93E5-4A4D-B103-8223A220EB2B}"/>
          </ac:cxnSpMkLst>
        </pc:cxnChg>
        <pc:cxnChg chg="add del">
          <ac:chgData name="McLaughlin, Joseph P." userId="84fc8314-c930-4dd3-bedc-340ab46a9fb0" providerId="ADAL" clId="{0712D99A-E6D6-4829-B07B-5BC468E71CC8}" dt="2024-10-27T16:37:23.993" v="1212" actId="26606"/>
          <ac:cxnSpMkLst>
            <pc:docMk/>
            <pc:sldMk cId="1551520182" sldId="267"/>
            <ac:cxnSpMk id="5139" creationId="{B0E8ABF4-C289-489E-BEFB-3077F9D9C773}"/>
          </ac:cxnSpMkLst>
        </pc:cxnChg>
        <pc:cxnChg chg="add del">
          <ac:chgData name="McLaughlin, Joseph P." userId="84fc8314-c930-4dd3-bedc-340ab46a9fb0" providerId="ADAL" clId="{0712D99A-E6D6-4829-B07B-5BC468E71CC8}" dt="2024-10-27T16:37:23.993" v="1212" actId="26606"/>
          <ac:cxnSpMkLst>
            <pc:docMk/>
            <pc:sldMk cId="1551520182" sldId="267"/>
            <ac:cxnSpMk id="5141" creationId="{7989CFA0-35DD-4943-B365-488C66B9B192}"/>
          </ac:cxnSpMkLst>
        </pc:cxnChg>
        <pc:cxnChg chg="add del">
          <ac:chgData name="McLaughlin, Joseph P." userId="84fc8314-c930-4dd3-bedc-340ab46a9fb0" providerId="ADAL" clId="{0712D99A-E6D6-4829-B07B-5BC468E71CC8}" dt="2024-10-27T16:37:23.993" v="1212" actId="26606"/>
          <ac:cxnSpMkLst>
            <pc:docMk/>
            <pc:sldMk cId="1551520182" sldId="267"/>
            <ac:cxnSpMk id="5143" creationId="{688AD040-1A2B-4FB4-A345-7B9F3E5ED9B0}"/>
          </ac:cxnSpMkLst>
        </pc:cxnChg>
        <pc:cxnChg chg="add del">
          <ac:chgData name="McLaughlin, Joseph P." userId="84fc8314-c930-4dd3-bedc-340ab46a9fb0" providerId="ADAL" clId="{0712D99A-E6D6-4829-B07B-5BC468E71CC8}" dt="2024-10-27T16:37:23.993" v="1212" actId="26606"/>
          <ac:cxnSpMkLst>
            <pc:docMk/>
            <pc:sldMk cId="1551520182" sldId="267"/>
            <ac:cxnSpMk id="5145" creationId="{823B704A-724B-41D6-8F33-76939E727D2A}"/>
          </ac:cxnSpMkLst>
        </pc:cxnChg>
      </pc:sldChg>
      <pc:sldChg chg="new del">
        <pc:chgData name="McLaughlin, Joseph P." userId="84fc8314-c930-4dd3-bedc-340ab46a9fb0" providerId="ADAL" clId="{0712D99A-E6D6-4829-B07B-5BC468E71CC8}" dt="2024-10-27T16:30:49.998" v="1204" actId="680"/>
        <pc:sldMkLst>
          <pc:docMk/>
          <pc:sldMk cId="3822889904" sldId="267"/>
        </pc:sldMkLst>
      </pc:sldChg>
      <pc:sldChg chg="addSp delSp modSp new mod setBg">
        <pc:chgData name="McLaughlin, Joseph P." userId="84fc8314-c930-4dd3-bedc-340ab46a9fb0" providerId="ADAL" clId="{0712D99A-E6D6-4829-B07B-5BC468E71CC8}" dt="2024-10-27T16:46:47.762" v="1221" actId="26606"/>
        <pc:sldMkLst>
          <pc:docMk/>
          <pc:sldMk cId="2907779477" sldId="268"/>
        </pc:sldMkLst>
        <pc:spChg chg="add">
          <ac:chgData name="McLaughlin, Joseph P." userId="84fc8314-c930-4dd3-bedc-340ab46a9fb0" providerId="ADAL" clId="{0712D99A-E6D6-4829-B07B-5BC468E71CC8}" dt="2024-10-27T16:46:47.762" v="1221" actId="26606"/>
          <ac:spMkLst>
            <pc:docMk/>
            <pc:sldMk cId="2907779477" sldId="268"/>
            <ac:spMk id="6155" creationId="{80CCAACE-815D-4A79-875A-B7EFC28F7D2B}"/>
          </ac:spMkLst>
        </pc:spChg>
        <pc:picChg chg="add del">
          <ac:chgData name="McLaughlin, Joseph P." userId="84fc8314-c930-4dd3-bedc-340ab46a9fb0" providerId="ADAL" clId="{0712D99A-E6D6-4829-B07B-5BC468E71CC8}" dt="2024-10-27T16:46:00.744" v="1218" actId="478"/>
          <ac:picMkLst>
            <pc:docMk/>
            <pc:sldMk cId="2907779477" sldId="268"/>
            <ac:picMk id="6146" creationId="{32CDE0D8-64A6-A820-F001-5161A77EBDD4}"/>
          </ac:picMkLst>
        </pc:picChg>
        <pc:picChg chg="add mod">
          <ac:chgData name="McLaughlin, Joseph P." userId="84fc8314-c930-4dd3-bedc-340ab46a9fb0" providerId="ADAL" clId="{0712D99A-E6D6-4829-B07B-5BC468E71CC8}" dt="2024-10-27T16:46:47.762" v="1221" actId="26606"/>
          <ac:picMkLst>
            <pc:docMk/>
            <pc:sldMk cId="2907779477" sldId="268"/>
            <ac:picMk id="6148" creationId="{1D8350F4-CA2E-36D4-26C5-C3EA8EF10A5D}"/>
          </ac:picMkLst>
        </pc:picChg>
        <pc:picChg chg="add mod">
          <ac:chgData name="McLaughlin, Joseph P." userId="84fc8314-c930-4dd3-bedc-340ab46a9fb0" providerId="ADAL" clId="{0712D99A-E6D6-4829-B07B-5BC468E71CC8}" dt="2024-10-27T16:46:47.762" v="1221" actId="26606"/>
          <ac:picMkLst>
            <pc:docMk/>
            <pc:sldMk cId="2907779477" sldId="268"/>
            <ac:picMk id="6150" creationId="{5BC30005-E55B-1084-A4D1-78250874A6EF}"/>
          </ac:picMkLst>
        </pc:picChg>
      </pc:sldChg>
      <pc:sldChg chg="addSp delSp modSp new mod setBg modNotesTx">
        <pc:chgData name="McLaughlin, Joseph P." userId="84fc8314-c930-4dd3-bedc-340ab46a9fb0" providerId="ADAL" clId="{0712D99A-E6D6-4829-B07B-5BC468E71CC8}" dt="2024-10-27T16:51:40.279" v="1296" actId="26606"/>
        <pc:sldMkLst>
          <pc:docMk/>
          <pc:sldMk cId="1183039252" sldId="269"/>
        </pc:sldMkLst>
        <pc:spChg chg="mod">
          <ac:chgData name="McLaughlin, Joseph P." userId="84fc8314-c930-4dd3-bedc-340ab46a9fb0" providerId="ADAL" clId="{0712D99A-E6D6-4829-B07B-5BC468E71CC8}" dt="2024-10-27T16:51:40.279" v="1296" actId="26606"/>
          <ac:spMkLst>
            <pc:docMk/>
            <pc:sldMk cId="1183039252" sldId="269"/>
            <ac:spMk id="2" creationId="{C83374E0-3320-8EB9-E344-25369C8D5A15}"/>
          </ac:spMkLst>
        </pc:spChg>
        <pc:spChg chg="del">
          <ac:chgData name="McLaughlin, Joseph P." userId="84fc8314-c930-4dd3-bedc-340ab46a9fb0" providerId="ADAL" clId="{0712D99A-E6D6-4829-B07B-5BC468E71CC8}" dt="2024-10-27T16:49:48.400" v="1292"/>
          <ac:spMkLst>
            <pc:docMk/>
            <pc:sldMk cId="1183039252" sldId="269"/>
            <ac:spMk id="3" creationId="{2F45DF1A-7A69-D38F-6A93-EF60FD32CC94}"/>
          </ac:spMkLst>
        </pc:spChg>
        <pc:spChg chg="add">
          <ac:chgData name="McLaughlin, Joseph P." userId="84fc8314-c930-4dd3-bedc-340ab46a9fb0" providerId="ADAL" clId="{0712D99A-E6D6-4829-B07B-5BC468E71CC8}" dt="2024-10-27T16:51:40.279" v="1296" actId="26606"/>
          <ac:spMkLst>
            <pc:docMk/>
            <pc:sldMk cId="1183039252" sldId="269"/>
            <ac:spMk id="7179" creationId="{B7B42F36-B3C1-4247-AF36-090F0134ED59}"/>
          </ac:spMkLst>
        </pc:spChg>
        <pc:spChg chg="add">
          <ac:chgData name="McLaughlin, Joseph P." userId="84fc8314-c930-4dd3-bedc-340ab46a9fb0" providerId="ADAL" clId="{0712D99A-E6D6-4829-B07B-5BC468E71CC8}" dt="2024-10-27T16:51:40.279" v="1296" actId="26606"/>
          <ac:spMkLst>
            <pc:docMk/>
            <pc:sldMk cId="1183039252" sldId="269"/>
            <ac:spMk id="7181" creationId="{FEF131A2-E574-4D95-A322-C5FF0B64E821}"/>
          </ac:spMkLst>
        </pc:spChg>
        <pc:spChg chg="add">
          <ac:chgData name="McLaughlin, Joseph P." userId="84fc8314-c930-4dd3-bedc-340ab46a9fb0" providerId="ADAL" clId="{0712D99A-E6D6-4829-B07B-5BC468E71CC8}" dt="2024-10-27T16:51:40.279" v="1296" actId="26606"/>
          <ac:spMkLst>
            <pc:docMk/>
            <pc:sldMk cId="1183039252" sldId="269"/>
            <ac:spMk id="7183" creationId="{696B4F8D-F261-41C2-B0A1-B0899F667F0C}"/>
          </ac:spMkLst>
        </pc:spChg>
        <pc:spChg chg="add">
          <ac:chgData name="McLaughlin, Joseph P." userId="84fc8314-c930-4dd3-bedc-340ab46a9fb0" providerId="ADAL" clId="{0712D99A-E6D6-4829-B07B-5BC468E71CC8}" dt="2024-10-27T16:51:40.279" v="1296" actId="26606"/>
          <ac:spMkLst>
            <pc:docMk/>
            <pc:sldMk cId="1183039252" sldId="269"/>
            <ac:spMk id="7185" creationId="{A3C7563A-4B20-4E0B-8548-374928B55F30}"/>
          </ac:spMkLst>
        </pc:spChg>
        <pc:picChg chg="add mod ord">
          <ac:chgData name="McLaughlin, Joseph P." userId="84fc8314-c930-4dd3-bedc-340ab46a9fb0" providerId="ADAL" clId="{0712D99A-E6D6-4829-B07B-5BC468E71CC8}" dt="2024-10-27T16:51:40.279" v="1296" actId="26606"/>
          <ac:picMkLst>
            <pc:docMk/>
            <pc:sldMk cId="1183039252" sldId="269"/>
            <ac:picMk id="7170" creationId="{0523DDB2-A16E-475E-6584-B833364084EB}"/>
          </ac:picMkLst>
        </pc:picChg>
        <pc:picChg chg="add mod">
          <ac:chgData name="McLaughlin, Joseph P." userId="84fc8314-c930-4dd3-bedc-340ab46a9fb0" providerId="ADAL" clId="{0712D99A-E6D6-4829-B07B-5BC468E71CC8}" dt="2024-10-27T16:51:40.279" v="1296" actId="26606"/>
          <ac:picMkLst>
            <pc:docMk/>
            <pc:sldMk cId="1183039252" sldId="269"/>
            <ac:picMk id="7172" creationId="{E7242F49-EDB4-565E-9ECA-DBC44E13AB11}"/>
          </ac:picMkLst>
        </pc:picChg>
        <pc:picChg chg="add mod">
          <ac:chgData name="McLaughlin, Joseph P." userId="84fc8314-c930-4dd3-bedc-340ab46a9fb0" providerId="ADAL" clId="{0712D99A-E6D6-4829-B07B-5BC468E71CC8}" dt="2024-10-27T16:51:40.279" v="1296" actId="26606"/>
          <ac:picMkLst>
            <pc:docMk/>
            <pc:sldMk cId="1183039252" sldId="269"/>
            <ac:picMk id="7174" creationId="{5912497D-271E-3C0D-80F7-AAD7ADF35013}"/>
          </ac:picMkLst>
        </pc:picChg>
      </pc:sldChg>
      <pc:sldChg chg="addSp delSp modSp new mod setBg">
        <pc:chgData name="McLaughlin, Joseph P." userId="84fc8314-c930-4dd3-bedc-340ab46a9fb0" providerId="ADAL" clId="{0712D99A-E6D6-4829-B07B-5BC468E71CC8}" dt="2024-10-27T17:00:24.774" v="1307" actId="26606"/>
        <pc:sldMkLst>
          <pc:docMk/>
          <pc:sldMk cId="325914065" sldId="270"/>
        </pc:sldMkLst>
        <pc:spChg chg="add del">
          <ac:chgData name="McLaughlin, Joseph P." userId="84fc8314-c930-4dd3-bedc-340ab46a9fb0" providerId="ADAL" clId="{0712D99A-E6D6-4829-B07B-5BC468E71CC8}" dt="2024-10-27T17:00:24.774" v="1306" actId="26606"/>
          <ac:spMkLst>
            <pc:docMk/>
            <pc:sldMk cId="325914065" sldId="270"/>
            <ac:spMk id="8207" creationId="{4CD203B6-9D34-4C55-9CF4-916D7971400E}"/>
          </ac:spMkLst>
        </pc:spChg>
        <pc:spChg chg="add">
          <ac:chgData name="McLaughlin, Joseph P." userId="84fc8314-c930-4dd3-bedc-340ab46a9fb0" providerId="ADAL" clId="{0712D99A-E6D6-4829-B07B-5BC468E71CC8}" dt="2024-10-27T17:00:24.774" v="1307" actId="26606"/>
          <ac:spMkLst>
            <pc:docMk/>
            <pc:sldMk cId="325914065" sldId="270"/>
            <ac:spMk id="8209" creationId="{42A4FC2C-047E-45A5-965D-8E1E3BF09BC6}"/>
          </ac:spMkLst>
        </pc:spChg>
        <pc:picChg chg="add mod ord">
          <ac:chgData name="McLaughlin, Joseph P." userId="84fc8314-c930-4dd3-bedc-340ab46a9fb0" providerId="ADAL" clId="{0712D99A-E6D6-4829-B07B-5BC468E71CC8}" dt="2024-10-27T17:00:24.774" v="1307" actId="26606"/>
          <ac:picMkLst>
            <pc:docMk/>
            <pc:sldMk cId="325914065" sldId="270"/>
            <ac:picMk id="8194" creationId="{30EB1AEB-0941-596D-BADC-ACC266893CC2}"/>
          </ac:picMkLst>
        </pc:picChg>
        <pc:picChg chg="add mod ord">
          <ac:chgData name="McLaughlin, Joseph P." userId="84fc8314-c930-4dd3-bedc-340ab46a9fb0" providerId="ADAL" clId="{0712D99A-E6D6-4829-B07B-5BC468E71CC8}" dt="2024-10-27T17:00:24.774" v="1307" actId="26606"/>
          <ac:picMkLst>
            <pc:docMk/>
            <pc:sldMk cId="325914065" sldId="270"/>
            <ac:picMk id="8196" creationId="{238DA1F4-FC36-C0DA-80E8-7949280779C5}"/>
          </ac:picMkLst>
        </pc:picChg>
        <pc:picChg chg="add mod ord">
          <ac:chgData name="McLaughlin, Joseph P." userId="84fc8314-c930-4dd3-bedc-340ab46a9fb0" providerId="ADAL" clId="{0712D99A-E6D6-4829-B07B-5BC468E71CC8}" dt="2024-10-27T17:00:24.774" v="1307" actId="26606"/>
          <ac:picMkLst>
            <pc:docMk/>
            <pc:sldMk cId="325914065" sldId="270"/>
            <ac:picMk id="8198" creationId="{CF1EAC98-655A-5C5F-2935-0820EE5D0D49}"/>
          </ac:picMkLst>
        </pc:picChg>
        <pc:picChg chg="add mod ord">
          <ac:chgData name="McLaughlin, Joseph P." userId="84fc8314-c930-4dd3-bedc-340ab46a9fb0" providerId="ADAL" clId="{0712D99A-E6D6-4829-B07B-5BC468E71CC8}" dt="2024-10-27T17:00:24.774" v="1307" actId="26606"/>
          <ac:picMkLst>
            <pc:docMk/>
            <pc:sldMk cId="325914065" sldId="270"/>
            <ac:picMk id="8200" creationId="{3FDEC346-DB11-3E48-A31F-DAEE38D556FE}"/>
          </ac:picMkLst>
        </pc:picChg>
        <pc:picChg chg="add mod ord">
          <ac:chgData name="McLaughlin, Joseph P." userId="84fc8314-c930-4dd3-bedc-340ab46a9fb0" providerId="ADAL" clId="{0712D99A-E6D6-4829-B07B-5BC468E71CC8}" dt="2024-10-27T17:00:24.774" v="1307" actId="26606"/>
          <ac:picMkLst>
            <pc:docMk/>
            <pc:sldMk cId="325914065" sldId="270"/>
            <ac:picMk id="8202" creationId="{2FA4706B-4CA0-100A-10FC-356E3A6F0C48}"/>
          </ac:picMkLst>
        </pc:picChg>
      </pc:sldChg>
      <pc:sldChg chg="new del">
        <pc:chgData name="McLaughlin, Joseph P." userId="84fc8314-c930-4dd3-bedc-340ab46a9fb0" providerId="ADAL" clId="{0712D99A-E6D6-4829-B07B-5BC468E71CC8}" dt="2024-10-27T16:55:06.907" v="1298" actId="680"/>
        <pc:sldMkLst>
          <pc:docMk/>
          <pc:sldMk cId="969957056" sldId="270"/>
        </pc:sldMkLst>
      </pc:sldChg>
      <pc:sldChg chg="addSp modSp new mod setBg">
        <pc:chgData name="McLaughlin, Joseph P." userId="84fc8314-c930-4dd3-bedc-340ab46a9fb0" providerId="ADAL" clId="{0712D99A-E6D6-4829-B07B-5BC468E71CC8}" dt="2024-10-27T17:02:01.732" v="1311" actId="26606"/>
        <pc:sldMkLst>
          <pc:docMk/>
          <pc:sldMk cId="3589870583" sldId="271"/>
        </pc:sldMkLst>
        <pc:spChg chg="add">
          <ac:chgData name="McLaughlin, Joseph P." userId="84fc8314-c930-4dd3-bedc-340ab46a9fb0" providerId="ADAL" clId="{0712D99A-E6D6-4829-B07B-5BC468E71CC8}" dt="2024-10-27T17:02:01.732" v="1311" actId="26606"/>
          <ac:spMkLst>
            <pc:docMk/>
            <pc:sldMk cId="3589870583" sldId="271"/>
            <ac:spMk id="9225" creationId="{A9F529C3-C941-49FD-8C67-82F134F64BDB}"/>
          </ac:spMkLst>
        </pc:spChg>
        <pc:spChg chg="add">
          <ac:chgData name="McLaughlin, Joseph P." userId="84fc8314-c930-4dd3-bedc-340ab46a9fb0" providerId="ADAL" clId="{0712D99A-E6D6-4829-B07B-5BC468E71CC8}" dt="2024-10-27T17:02:01.732" v="1311" actId="26606"/>
          <ac:spMkLst>
            <pc:docMk/>
            <pc:sldMk cId="3589870583" sldId="271"/>
            <ac:spMk id="9227" creationId="{20586029-32A0-47E5-9AEC-AE3ABA6B94D0}"/>
          </ac:spMkLst>
        </pc:spChg>
        <pc:picChg chg="add mod">
          <ac:chgData name="McLaughlin, Joseph P." userId="84fc8314-c930-4dd3-bedc-340ab46a9fb0" providerId="ADAL" clId="{0712D99A-E6D6-4829-B07B-5BC468E71CC8}" dt="2024-10-27T17:02:01.732" v="1311" actId="26606"/>
          <ac:picMkLst>
            <pc:docMk/>
            <pc:sldMk cId="3589870583" sldId="271"/>
            <ac:picMk id="9218" creationId="{5F8E79E8-DBC8-CE2B-437D-189A050BBA3F}"/>
          </ac:picMkLst>
        </pc:picChg>
        <pc:picChg chg="add mod">
          <ac:chgData name="McLaughlin, Joseph P." userId="84fc8314-c930-4dd3-bedc-340ab46a9fb0" providerId="ADAL" clId="{0712D99A-E6D6-4829-B07B-5BC468E71CC8}" dt="2024-10-27T17:02:01.732" v="1311" actId="26606"/>
          <ac:picMkLst>
            <pc:docMk/>
            <pc:sldMk cId="3589870583" sldId="271"/>
            <ac:picMk id="9220" creationId="{928CCCC2-6F54-8F22-9530-46B2D0BEFC1D}"/>
          </ac:picMkLst>
        </pc:picChg>
        <pc:cxnChg chg="add">
          <ac:chgData name="McLaughlin, Joseph P." userId="84fc8314-c930-4dd3-bedc-340ab46a9fb0" providerId="ADAL" clId="{0712D99A-E6D6-4829-B07B-5BC468E71CC8}" dt="2024-10-27T17:02:01.732" v="1311" actId="26606"/>
          <ac:cxnSpMkLst>
            <pc:docMk/>
            <pc:sldMk cId="3589870583" sldId="271"/>
            <ac:cxnSpMk id="9229" creationId="{8C730EAB-A532-4295-A302-FB4B90DB9F5E}"/>
          </ac:cxnSpMkLst>
        </pc:cxnChg>
      </pc:sldChg>
      <pc:sldChg chg="addSp delSp modSp new del mod setBg modClrScheme delDesignElem chgLayout">
        <pc:chgData name="McLaughlin, Joseph P." userId="84fc8314-c930-4dd3-bedc-340ab46a9fb0" providerId="ADAL" clId="{0712D99A-E6D6-4829-B07B-5BC468E71CC8}" dt="2024-10-27T17:13:02.459" v="1351" actId="680"/>
        <pc:sldMkLst>
          <pc:docMk/>
          <pc:sldMk cId="30470477" sldId="272"/>
        </pc:sldMkLst>
        <pc:spChg chg="add del mod ord">
          <ac:chgData name="McLaughlin, Joseph P." userId="84fc8314-c930-4dd3-bedc-340ab46a9fb0" providerId="ADAL" clId="{0712D99A-E6D6-4829-B07B-5BC468E71CC8}" dt="2024-10-27T17:12:59.677" v="1349" actId="20577"/>
          <ac:spMkLst>
            <pc:docMk/>
            <pc:sldMk cId="30470477" sldId="272"/>
            <ac:spMk id="2" creationId="{45EC55D4-7B7F-D75D-C61B-82A7E2F298A1}"/>
          </ac:spMkLst>
        </pc:spChg>
        <pc:spChg chg="add del">
          <ac:chgData name="McLaughlin, Joseph P." userId="84fc8314-c930-4dd3-bedc-340ab46a9fb0" providerId="ADAL" clId="{0712D99A-E6D6-4829-B07B-5BC468E71CC8}" dt="2024-10-27T17:13:00.270" v="1350"/>
          <ac:spMkLst>
            <pc:docMk/>
            <pc:sldMk cId="30470477" sldId="272"/>
            <ac:spMk id="3" creationId="{278F3343-0B32-310C-27E7-76CAD719E762}"/>
          </ac:spMkLst>
        </pc:spChg>
        <pc:spChg chg="add del">
          <ac:chgData name="McLaughlin, Joseph P." userId="84fc8314-c930-4dd3-bedc-340ab46a9fb0" providerId="ADAL" clId="{0712D99A-E6D6-4829-B07B-5BC468E71CC8}" dt="2024-10-27T17:12:41.465" v="1337" actId="26606"/>
          <ac:spMkLst>
            <pc:docMk/>
            <pc:sldMk cId="30470477" sldId="272"/>
            <ac:spMk id="10250" creationId="{7C98A213-5994-475E-B327-DC6EC27FBA8B}"/>
          </ac:spMkLst>
        </pc:spChg>
        <pc:spChg chg="add del">
          <ac:chgData name="McLaughlin, Joseph P." userId="84fc8314-c930-4dd3-bedc-340ab46a9fb0" providerId="ADAL" clId="{0712D99A-E6D6-4829-B07B-5BC468E71CC8}" dt="2024-10-27T17:12:57.161" v="1346" actId="26606"/>
          <ac:spMkLst>
            <pc:docMk/>
            <pc:sldMk cId="30470477" sldId="272"/>
            <ac:spMk id="10251" creationId="{7C98A213-5994-475E-B327-DC6EC27FBA8B}"/>
          </ac:spMkLst>
        </pc:spChg>
        <pc:spChg chg="add del">
          <ac:chgData name="McLaughlin, Joseph P." userId="84fc8314-c930-4dd3-bedc-340ab46a9fb0" providerId="ADAL" clId="{0712D99A-E6D6-4829-B07B-5BC468E71CC8}" dt="2024-10-27T17:12:57.161" v="1346" actId="26606"/>
          <ac:spMkLst>
            <pc:docMk/>
            <pc:sldMk cId="30470477" sldId="272"/>
            <ac:spMk id="10253" creationId="{4B030A0D-0DAD-4A99-89BB-419527D6A64B}"/>
          </ac:spMkLst>
        </pc:spChg>
        <pc:spChg chg="add del">
          <ac:chgData name="McLaughlin, Joseph P." userId="84fc8314-c930-4dd3-bedc-340ab46a9fb0" providerId="ADAL" clId="{0712D99A-E6D6-4829-B07B-5BC468E71CC8}" dt="2024-10-27T17:12:41.465" v="1337" actId="26606"/>
          <ac:spMkLst>
            <pc:docMk/>
            <pc:sldMk cId="30470477" sldId="272"/>
            <ac:spMk id="10255" creationId="{4B030A0D-0DAD-4A99-89BB-419527D6A64B}"/>
          </ac:spMkLst>
        </pc:spChg>
        <pc:spChg chg="add del">
          <ac:chgData name="McLaughlin, Joseph P." userId="84fc8314-c930-4dd3-bedc-340ab46a9fb0" providerId="ADAL" clId="{0712D99A-E6D6-4829-B07B-5BC468E71CC8}" dt="2024-10-27T17:12:57.158" v="1339" actId="26606"/>
          <ac:spMkLst>
            <pc:docMk/>
            <pc:sldMk cId="30470477" sldId="272"/>
            <ac:spMk id="10257" creationId="{EAD26B3D-BC93-4B80-BC43-54B858DE35E0}"/>
          </ac:spMkLst>
        </pc:spChg>
        <pc:spChg chg="add del">
          <ac:chgData name="McLaughlin, Joseph P." userId="84fc8314-c930-4dd3-bedc-340ab46a9fb0" providerId="ADAL" clId="{0712D99A-E6D6-4829-B07B-5BC468E71CC8}" dt="2024-10-27T17:12:57.161" v="1344" actId="26606"/>
          <ac:spMkLst>
            <pc:docMk/>
            <pc:sldMk cId="30470477" sldId="272"/>
            <ac:spMk id="10258" creationId="{B6ECEE03-918F-43ED-A7B3-F1BDE3FCECAF}"/>
          </ac:spMkLst>
        </pc:spChg>
        <pc:spChg chg="add del">
          <ac:chgData name="McLaughlin, Joseph P." userId="84fc8314-c930-4dd3-bedc-340ab46a9fb0" providerId="ADAL" clId="{0712D99A-E6D6-4829-B07B-5BC468E71CC8}" dt="2024-10-27T17:12:57.158" v="1339" actId="26606"/>
          <ac:spMkLst>
            <pc:docMk/>
            <pc:sldMk cId="30470477" sldId="272"/>
            <ac:spMk id="10259" creationId="{D4A147F1-9FD9-4A8C-B704-F73CCD6F5871}"/>
          </ac:spMkLst>
        </pc:spChg>
        <pc:spChg chg="add del">
          <ac:chgData name="McLaughlin, Joseph P." userId="84fc8314-c930-4dd3-bedc-340ab46a9fb0" providerId="ADAL" clId="{0712D99A-E6D6-4829-B07B-5BC468E71CC8}" dt="2024-10-27T17:12:57.161" v="1344" actId="26606"/>
          <ac:spMkLst>
            <pc:docMk/>
            <pc:sldMk cId="30470477" sldId="272"/>
            <ac:spMk id="10260" creationId="{010B55F0-C448-403A-8231-AD42A7BA271C}"/>
          </ac:spMkLst>
        </pc:spChg>
        <pc:picChg chg="add mod ord">
          <ac:chgData name="McLaughlin, Joseph P." userId="84fc8314-c930-4dd3-bedc-340ab46a9fb0" providerId="ADAL" clId="{0712D99A-E6D6-4829-B07B-5BC468E71CC8}" dt="2024-10-27T17:13:00.270" v="1350"/>
          <ac:picMkLst>
            <pc:docMk/>
            <pc:sldMk cId="30470477" sldId="272"/>
            <ac:picMk id="10242" creationId="{95C57CD0-860F-A2BC-18D0-89033E338D98}"/>
          </ac:picMkLst>
        </pc:picChg>
        <pc:picChg chg="add mod">
          <ac:chgData name="McLaughlin, Joseph P." userId="84fc8314-c930-4dd3-bedc-340ab46a9fb0" providerId="ADAL" clId="{0712D99A-E6D6-4829-B07B-5BC468E71CC8}" dt="2024-10-27T17:12:57.161" v="1346" actId="26606"/>
          <ac:picMkLst>
            <pc:docMk/>
            <pc:sldMk cId="30470477" sldId="272"/>
            <ac:picMk id="10244" creationId="{8E76016D-3959-EABB-D7E4-EAF4C842A9D9}"/>
          </ac:picMkLst>
        </pc:picChg>
        <pc:picChg chg="add del mod">
          <ac:chgData name="McLaughlin, Joseph P." userId="84fc8314-c930-4dd3-bedc-340ab46a9fb0" providerId="ADAL" clId="{0712D99A-E6D6-4829-B07B-5BC468E71CC8}" dt="2024-10-27T17:12:57.161" v="1346" actId="26606"/>
          <ac:picMkLst>
            <pc:docMk/>
            <pc:sldMk cId="30470477" sldId="272"/>
            <ac:picMk id="10246" creationId="{F295A45A-285F-C2BF-5E35-33974CB57253}"/>
          </ac:picMkLst>
        </pc:picChg>
        <pc:picChg chg="add mod">
          <ac:chgData name="McLaughlin, Joseph P." userId="84fc8314-c930-4dd3-bedc-340ab46a9fb0" providerId="ADAL" clId="{0712D99A-E6D6-4829-B07B-5BC468E71CC8}" dt="2024-10-27T17:12:57.161" v="1344" actId="26606"/>
          <ac:picMkLst>
            <pc:docMk/>
            <pc:sldMk cId="30470477" sldId="272"/>
            <ac:picMk id="10248" creationId="{5FA1164D-F6EA-88ED-DCB7-E29EB3461180}"/>
          </ac:picMkLst>
        </pc:picChg>
        <pc:picChg chg="add del">
          <ac:chgData name="McLaughlin, Joseph P." userId="84fc8314-c930-4dd3-bedc-340ab46a9fb0" providerId="ADAL" clId="{0712D99A-E6D6-4829-B07B-5BC468E71CC8}" dt="2024-10-27T17:12:57.158" v="1339" actId="26606"/>
          <ac:picMkLst>
            <pc:docMk/>
            <pc:sldMk cId="30470477" sldId="272"/>
            <ac:picMk id="10261" creationId="{5F8F69AD-D24F-4B8B-938D-75DCB1A43630}"/>
          </ac:picMkLst>
        </pc:picChg>
      </pc:sldChg>
      <pc:sldChg chg="addSp delSp modSp new mod setBg">
        <pc:chgData name="McLaughlin, Joseph P." userId="84fc8314-c930-4dd3-bedc-340ab46a9fb0" providerId="ADAL" clId="{0712D99A-E6D6-4829-B07B-5BC468E71CC8}" dt="2024-10-27T17:14:34.715" v="1364" actId="26606"/>
        <pc:sldMkLst>
          <pc:docMk/>
          <pc:sldMk cId="1483859862" sldId="272"/>
        </pc:sldMkLst>
        <pc:spChg chg="add mod">
          <ac:chgData name="McLaughlin, Joseph P." userId="84fc8314-c930-4dd3-bedc-340ab46a9fb0" providerId="ADAL" clId="{0712D99A-E6D6-4829-B07B-5BC468E71CC8}" dt="2024-10-27T17:13:08.915" v="1354"/>
          <ac:spMkLst>
            <pc:docMk/>
            <pc:sldMk cId="1483859862" sldId="272"/>
            <ac:spMk id="2" creationId="{45EC55D4-7B7F-D75D-C61B-82A7E2F298A1}"/>
          </ac:spMkLst>
        </pc:spChg>
        <pc:spChg chg="add del">
          <ac:chgData name="McLaughlin, Joseph P." userId="84fc8314-c930-4dd3-bedc-340ab46a9fb0" providerId="ADAL" clId="{0712D99A-E6D6-4829-B07B-5BC468E71CC8}" dt="2024-10-27T17:14:28.357" v="1359" actId="26606"/>
          <ac:spMkLst>
            <pc:docMk/>
            <pc:sldMk cId="1483859862" sldId="272"/>
            <ac:spMk id="11275" creationId="{262ABC4B-37D8-4218-BDD8-6DF6A00C0C80}"/>
          </ac:spMkLst>
        </pc:spChg>
        <pc:spChg chg="add del">
          <ac:chgData name="McLaughlin, Joseph P." userId="84fc8314-c930-4dd3-bedc-340ab46a9fb0" providerId="ADAL" clId="{0712D99A-E6D6-4829-B07B-5BC468E71CC8}" dt="2024-10-27T17:14:31.222" v="1361" actId="26606"/>
          <ac:spMkLst>
            <pc:docMk/>
            <pc:sldMk cId="1483859862" sldId="272"/>
            <ac:spMk id="11277" creationId="{42A4FC2C-047E-45A5-965D-8E1E3BF09BC6}"/>
          </ac:spMkLst>
        </pc:spChg>
        <pc:spChg chg="add">
          <ac:chgData name="McLaughlin, Joseph P." userId="84fc8314-c930-4dd3-bedc-340ab46a9fb0" providerId="ADAL" clId="{0712D99A-E6D6-4829-B07B-5BC468E71CC8}" dt="2024-10-27T17:14:34.715" v="1364" actId="26606"/>
          <ac:spMkLst>
            <pc:docMk/>
            <pc:sldMk cId="1483859862" sldId="272"/>
            <ac:spMk id="11282" creationId="{262ABC4B-37D8-4218-BDD8-6DF6A00C0C80}"/>
          </ac:spMkLst>
        </pc:spChg>
        <pc:picChg chg="add mod ord">
          <ac:chgData name="McLaughlin, Joseph P." userId="84fc8314-c930-4dd3-bedc-340ab46a9fb0" providerId="ADAL" clId="{0712D99A-E6D6-4829-B07B-5BC468E71CC8}" dt="2024-10-27T17:14:34.715" v="1364" actId="26606"/>
          <ac:picMkLst>
            <pc:docMk/>
            <pc:sldMk cId="1483859862" sldId="272"/>
            <ac:picMk id="11266" creationId="{0807343E-CF0A-6F88-6CC5-DB4B6FE2E2AB}"/>
          </ac:picMkLst>
        </pc:picChg>
        <pc:picChg chg="add mod">
          <ac:chgData name="McLaughlin, Joseph P." userId="84fc8314-c930-4dd3-bedc-340ab46a9fb0" providerId="ADAL" clId="{0712D99A-E6D6-4829-B07B-5BC468E71CC8}" dt="2024-10-27T17:14:34.715" v="1364" actId="26606"/>
          <ac:picMkLst>
            <pc:docMk/>
            <pc:sldMk cId="1483859862" sldId="272"/>
            <ac:picMk id="11268" creationId="{373947FB-4F07-B700-3EED-08D1B7F9A3FE}"/>
          </ac:picMkLst>
        </pc:picChg>
        <pc:picChg chg="add mod ord">
          <ac:chgData name="McLaughlin, Joseph P." userId="84fc8314-c930-4dd3-bedc-340ab46a9fb0" providerId="ADAL" clId="{0712D99A-E6D6-4829-B07B-5BC468E71CC8}" dt="2024-10-27T17:14:34.715" v="1364" actId="26606"/>
          <ac:picMkLst>
            <pc:docMk/>
            <pc:sldMk cId="1483859862" sldId="272"/>
            <ac:picMk id="11270" creationId="{544DE06A-26F1-B3B2-9A13-C212F1369563}"/>
          </ac:picMkLst>
        </pc:picChg>
        <pc:cxnChg chg="add del">
          <ac:chgData name="McLaughlin, Joseph P." userId="84fc8314-c930-4dd3-bedc-340ab46a9fb0" providerId="ADAL" clId="{0712D99A-E6D6-4829-B07B-5BC468E71CC8}" dt="2024-10-27T17:14:34.699" v="1363" actId="26606"/>
          <ac:cxnSpMkLst>
            <pc:docMk/>
            <pc:sldMk cId="1483859862" sldId="272"/>
            <ac:cxnSpMk id="11279" creationId="{DCD67800-37AC-4E14-89B0-F79DCB3FB86D}"/>
          </ac:cxnSpMkLst>
        </pc:cxnChg>
        <pc:cxnChg chg="add del">
          <ac:chgData name="McLaughlin, Joseph P." userId="84fc8314-c930-4dd3-bedc-340ab46a9fb0" providerId="ADAL" clId="{0712D99A-E6D6-4829-B07B-5BC468E71CC8}" dt="2024-10-27T17:14:34.699" v="1363" actId="26606"/>
          <ac:cxnSpMkLst>
            <pc:docMk/>
            <pc:sldMk cId="1483859862" sldId="272"/>
            <ac:cxnSpMk id="11280" creationId="{20F1788F-A5AE-4188-8274-F7F2E3833ECD}"/>
          </ac:cxnSpMkLst>
        </pc:cxnChg>
      </pc:sldChg>
      <pc:sldChg chg="addSp delSp modSp new mod setBg">
        <pc:chgData name="McLaughlin, Joseph P." userId="84fc8314-c930-4dd3-bedc-340ab46a9fb0" providerId="ADAL" clId="{0712D99A-E6D6-4829-B07B-5BC468E71CC8}" dt="2024-10-27T17:19:14.466" v="1394" actId="26606"/>
        <pc:sldMkLst>
          <pc:docMk/>
          <pc:sldMk cId="828647887" sldId="273"/>
        </pc:sldMkLst>
        <pc:spChg chg="mod">
          <ac:chgData name="McLaughlin, Joseph P." userId="84fc8314-c930-4dd3-bedc-340ab46a9fb0" providerId="ADAL" clId="{0712D99A-E6D6-4829-B07B-5BC468E71CC8}" dt="2024-10-27T17:19:14.466" v="1394" actId="26606"/>
          <ac:spMkLst>
            <pc:docMk/>
            <pc:sldMk cId="828647887" sldId="273"/>
            <ac:spMk id="2" creationId="{37C6BF2E-76C0-B1EE-0431-B369FCD58983}"/>
          </ac:spMkLst>
        </pc:spChg>
        <pc:spChg chg="del">
          <ac:chgData name="McLaughlin, Joseph P." userId="84fc8314-c930-4dd3-bedc-340ab46a9fb0" providerId="ADAL" clId="{0712D99A-E6D6-4829-B07B-5BC468E71CC8}" dt="2024-10-27T17:16:17.821" v="1391"/>
          <ac:spMkLst>
            <pc:docMk/>
            <pc:sldMk cId="828647887" sldId="273"/>
            <ac:spMk id="3" creationId="{8B604536-39D3-E3EA-2CA2-D8226BDCD32E}"/>
          </ac:spMkLst>
        </pc:spChg>
        <pc:spChg chg="add">
          <ac:chgData name="McLaughlin, Joseph P." userId="84fc8314-c930-4dd3-bedc-340ab46a9fb0" providerId="ADAL" clId="{0712D99A-E6D6-4829-B07B-5BC468E71CC8}" dt="2024-10-27T17:19:14.466" v="1394" actId="26606"/>
          <ac:spMkLst>
            <pc:docMk/>
            <pc:sldMk cId="828647887" sldId="273"/>
            <ac:spMk id="12299" creationId="{70155189-D96C-4527-B0EC-654B946BE615}"/>
          </ac:spMkLst>
        </pc:spChg>
        <pc:picChg chg="add mod ord">
          <ac:chgData name="McLaughlin, Joseph P." userId="84fc8314-c930-4dd3-bedc-340ab46a9fb0" providerId="ADAL" clId="{0712D99A-E6D6-4829-B07B-5BC468E71CC8}" dt="2024-10-27T17:19:14.466" v="1394" actId="26606"/>
          <ac:picMkLst>
            <pc:docMk/>
            <pc:sldMk cId="828647887" sldId="273"/>
            <ac:picMk id="12290" creationId="{43A6DEED-3FEA-58A5-FAA6-AD68F8BF1F82}"/>
          </ac:picMkLst>
        </pc:picChg>
        <pc:picChg chg="add mod ord">
          <ac:chgData name="McLaughlin, Joseph P." userId="84fc8314-c930-4dd3-bedc-340ab46a9fb0" providerId="ADAL" clId="{0712D99A-E6D6-4829-B07B-5BC468E71CC8}" dt="2024-10-27T17:19:14.466" v="1394" actId="26606"/>
          <ac:picMkLst>
            <pc:docMk/>
            <pc:sldMk cId="828647887" sldId="273"/>
            <ac:picMk id="12292" creationId="{5310233A-E91D-635E-2234-C491D1177FC5}"/>
          </ac:picMkLst>
        </pc:picChg>
        <pc:picChg chg="add mod">
          <ac:chgData name="McLaughlin, Joseph P." userId="84fc8314-c930-4dd3-bedc-340ab46a9fb0" providerId="ADAL" clId="{0712D99A-E6D6-4829-B07B-5BC468E71CC8}" dt="2024-10-27T17:19:14.466" v="1394" actId="26606"/>
          <ac:picMkLst>
            <pc:docMk/>
            <pc:sldMk cId="828647887" sldId="273"/>
            <ac:picMk id="12294" creationId="{1DE8DD83-1E33-5070-7371-B03A3737C639}"/>
          </ac:picMkLst>
        </pc:picChg>
      </pc:sldChg>
      <pc:sldChg chg="addSp delSp modSp new mod setBg">
        <pc:chgData name="McLaughlin, Joseph P." userId="84fc8314-c930-4dd3-bedc-340ab46a9fb0" providerId="ADAL" clId="{0712D99A-E6D6-4829-B07B-5BC468E71CC8}" dt="2024-10-29T13:17:45.249" v="1671" actId="20577"/>
        <pc:sldMkLst>
          <pc:docMk/>
          <pc:sldMk cId="3936277789" sldId="274"/>
        </pc:sldMkLst>
        <pc:spChg chg="mod">
          <ac:chgData name="McLaughlin, Joseph P." userId="84fc8314-c930-4dd3-bedc-340ab46a9fb0" providerId="ADAL" clId="{0712D99A-E6D6-4829-B07B-5BC468E71CC8}" dt="2024-10-27T17:22:41.117" v="1539" actId="26606"/>
          <ac:spMkLst>
            <pc:docMk/>
            <pc:sldMk cId="3936277789" sldId="274"/>
            <ac:spMk id="2" creationId="{2B07F251-42DF-C75A-C553-0C3825207C05}"/>
          </ac:spMkLst>
        </pc:spChg>
        <pc:spChg chg="del mod">
          <ac:chgData name="McLaughlin, Joseph P." userId="84fc8314-c930-4dd3-bedc-340ab46a9fb0" providerId="ADAL" clId="{0712D99A-E6D6-4829-B07B-5BC468E71CC8}" dt="2024-10-27T17:22:41.117" v="1539" actId="26606"/>
          <ac:spMkLst>
            <pc:docMk/>
            <pc:sldMk cId="3936277789" sldId="274"/>
            <ac:spMk id="3" creationId="{B444EE8C-3EEB-AD33-D781-AE50686487D0}"/>
          </ac:spMkLst>
        </pc:spChg>
        <pc:spChg chg="add">
          <ac:chgData name="McLaughlin, Joseph P." userId="84fc8314-c930-4dd3-bedc-340ab46a9fb0" providerId="ADAL" clId="{0712D99A-E6D6-4829-B07B-5BC468E71CC8}" dt="2024-10-27T17:22:41.117" v="1539" actId="26606"/>
          <ac:spMkLst>
            <pc:docMk/>
            <pc:sldMk cId="3936277789" sldId="274"/>
            <ac:spMk id="9" creationId="{BACC6370-2D7E-4714-9D71-7542949D7D5D}"/>
          </ac:spMkLst>
        </pc:spChg>
        <pc:spChg chg="add">
          <ac:chgData name="McLaughlin, Joseph P." userId="84fc8314-c930-4dd3-bedc-340ab46a9fb0" providerId="ADAL" clId="{0712D99A-E6D6-4829-B07B-5BC468E71CC8}" dt="2024-10-27T17:22:41.117" v="1539" actId="26606"/>
          <ac:spMkLst>
            <pc:docMk/>
            <pc:sldMk cId="3936277789" sldId="274"/>
            <ac:spMk id="11" creationId="{F68B3F68-107C-434F-AA38-110D5EA91B85}"/>
          </ac:spMkLst>
        </pc:spChg>
        <pc:spChg chg="add">
          <ac:chgData name="McLaughlin, Joseph P." userId="84fc8314-c930-4dd3-bedc-340ab46a9fb0" providerId="ADAL" clId="{0712D99A-E6D6-4829-B07B-5BC468E71CC8}" dt="2024-10-27T17:22:41.117" v="1539" actId="26606"/>
          <ac:spMkLst>
            <pc:docMk/>
            <pc:sldMk cId="3936277789" sldId="274"/>
            <ac:spMk id="13" creationId="{AAD0DBB9-1A4B-4391-81D4-CB19F9AB918A}"/>
          </ac:spMkLst>
        </pc:spChg>
        <pc:spChg chg="add">
          <ac:chgData name="McLaughlin, Joseph P." userId="84fc8314-c930-4dd3-bedc-340ab46a9fb0" providerId="ADAL" clId="{0712D99A-E6D6-4829-B07B-5BC468E71CC8}" dt="2024-10-27T17:22:41.117" v="1539" actId="26606"/>
          <ac:spMkLst>
            <pc:docMk/>
            <pc:sldMk cId="3936277789" sldId="274"/>
            <ac:spMk id="15" creationId="{063BBA22-50EA-4C4D-BE05-F1CE4E63AA56}"/>
          </ac:spMkLst>
        </pc:spChg>
        <pc:graphicFrameChg chg="add mod">
          <ac:chgData name="McLaughlin, Joseph P." userId="84fc8314-c930-4dd3-bedc-340ab46a9fb0" providerId="ADAL" clId="{0712D99A-E6D6-4829-B07B-5BC468E71CC8}" dt="2024-10-29T13:17:45.249" v="1671" actId="20577"/>
          <ac:graphicFrameMkLst>
            <pc:docMk/>
            <pc:sldMk cId="3936277789" sldId="274"/>
            <ac:graphicFrameMk id="5" creationId="{20D4A116-C725-C0E3-A8B3-266E5FCFC3EA}"/>
          </ac:graphicFrameMkLst>
        </pc:graphicFrameChg>
      </pc:sldChg>
      <pc:sldChg chg="addSp modSp new mod setBg">
        <pc:chgData name="McLaughlin, Joseph P." userId="84fc8314-c930-4dd3-bedc-340ab46a9fb0" providerId="ADAL" clId="{0712D99A-E6D6-4829-B07B-5BC468E71CC8}" dt="2024-10-29T13:59:30.305" v="1672" actId="20577"/>
        <pc:sldMkLst>
          <pc:docMk/>
          <pc:sldMk cId="54873427" sldId="275"/>
        </pc:sldMkLst>
        <pc:spChg chg="mod">
          <ac:chgData name="McLaughlin, Joseph P." userId="84fc8314-c930-4dd3-bedc-340ab46a9fb0" providerId="ADAL" clId="{0712D99A-E6D6-4829-B07B-5BC468E71CC8}" dt="2024-10-27T21:27:21.064" v="1555" actId="26606"/>
          <ac:spMkLst>
            <pc:docMk/>
            <pc:sldMk cId="54873427" sldId="275"/>
            <ac:spMk id="2" creationId="{66843165-6FD7-889E-A970-ACB321977945}"/>
          </ac:spMkLst>
        </pc:spChg>
        <pc:spChg chg="mod">
          <ac:chgData name="McLaughlin, Joseph P." userId="84fc8314-c930-4dd3-bedc-340ab46a9fb0" providerId="ADAL" clId="{0712D99A-E6D6-4829-B07B-5BC468E71CC8}" dt="2024-10-29T13:59:30.305" v="1672" actId="20577"/>
          <ac:spMkLst>
            <pc:docMk/>
            <pc:sldMk cId="54873427" sldId="275"/>
            <ac:spMk id="3" creationId="{10654E80-4A8F-6523-CC6D-1E97C728AB5C}"/>
          </ac:spMkLst>
        </pc:spChg>
        <pc:spChg chg="add">
          <ac:chgData name="McLaughlin, Joseph P." userId="84fc8314-c930-4dd3-bedc-340ab46a9fb0" providerId="ADAL" clId="{0712D99A-E6D6-4829-B07B-5BC468E71CC8}" dt="2024-10-27T21:27:21.064" v="1555" actId="26606"/>
          <ac:spMkLst>
            <pc:docMk/>
            <pc:sldMk cId="54873427" sldId="275"/>
            <ac:spMk id="8" creationId="{C3896A03-3945-419A-B66B-4EE266EDD152}"/>
          </ac:spMkLst>
        </pc:spChg>
        <pc:spChg chg="add">
          <ac:chgData name="McLaughlin, Joseph P." userId="84fc8314-c930-4dd3-bedc-340ab46a9fb0" providerId="ADAL" clId="{0712D99A-E6D6-4829-B07B-5BC468E71CC8}" dt="2024-10-27T21:27:21.064" v="1555" actId="26606"/>
          <ac:spMkLst>
            <pc:docMk/>
            <pc:sldMk cId="54873427" sldId="275"/>
            <ac:spMk id="10" creationId="{B34F5AD2-EDBD-4BBD-A55C-EAFFD0C7097A}"/>
          </ac:spMkLst>
        </pc:spChg>
      </pc:sldChg>
      <pc:sldChg chg="modSp add mod ord">
        <pc:chgData name="McLaughlin, Joseph P." userId="84fc8314-c930-4dd3-bedc-340ab46a9fb0" providerId="ADAL" clId="{0712D99A-E6D6-4829-B07B-5BC468E71CC8}" dt="2024-10-29T12:52:44.713" v="1656"/>
        <pc:sldMkLst>
          <pc:docMk/>
          <pc:sldMk cId="2041612790" sldId="276"/>
        </pc:sldMkLst>
        <pc:spChg chg="mod">
          <ac:chgData name="McLaughlin, Joseph P." userId="84fc8314-c930-4dd3-bedc-340ab46a9fb0" providerId="ADAL" clId="{0712D99A-E6D6-4829-B07B-5BC468E71CC8}" dt="2024-10-27T21:29:22.983" v="1654" actId="255"/>
          <ac:spMkLst>
            <pc:docMk/>
            <pc:sldMk cId="2041612790" sldId="276"/>
            <ac:spMk id="3" creationId="{DD0C0E77-F0E3-F9AB-EE37-3887124752EC}"/>
          </ac:spMkLst>
        </pc:spChg>
      </pc:sldChg>
      <pc:sldMasterChg chg="replId modSldLayout">
        <pc:chgData name="McLaughlin, Joseph P." userId="84fc8314-c930-4dd3-bedc-340ab46a9fb0" providerId="ADAL" clId="{0712D99A-E6D6-4829-B07B-5BC468E71CC8}" dt="2024-10-27T21:28:19.557" v="1556" actId="27028"/>
        <pc:sldMasterMkLst>
          <pc:docMk/>
          <pc:sldMasterMk cId="3100423352" sldId="2147483662"/>
        </pc:sldMasterMkLst>
        <pc:sldLayoutChg chg="replId">
          <pc:chgData name="McLaughlin, Joseph P." userId="84fc8314-c930-4dd3-bedc-340ab46a9fb0" providerId="ADAL" clId="{0712D99A-E6D6-4829-B07B-5BC468E71CC8}" dt="2024-10-27T21:28:19.557" v="1556" actId="27028"/>
          <pc:sldLayoutMkLst>
            <pc:docMk/>
            <pc:sldMasterMk cId="3100423352" sldId="2147483662"/>
            <pc:sldLayoutMk cId="503901471" sldId="2147483664"/>
          </pc:sldLayoutMkLst>
        </pc:sldLayoutChg>
      </pc:sldMasterChg>
      <pc:sldMasterChg chg="add addSldLayout">
        <pc:chgData name="McLaughlin, Joseph P." userId="84fc8314-c930-4dd3-bedc-340ab46a9fb0" providerId="ADAL" clId="{0712D99A-E6D6-4829-B07B-5BC468E71CC8}" dt="2024-10-27T21:28:19.557" v="1556" actId="27028"/>
        <pc:sldMasterMkLst>
          <pc:docMk/>
          <pc:sldMasterMk cId="4146561259" sldId="2147483674"/>
        </pc:sldMasterMkLst>
        <pc:sldLayoutChg chg="add">
          <pc:chgData name="McLaughlin, Joseph P." userId="84fc8314-c930-4dd3-bedc-340ab46a9fb0" providerId="ADAL" clId="{0712D99A-E6D6-4829-B07B-5BC468E71CC8}" dt="2024-10-27T21:28:19.557" v="1556" actId="27028"/>
          <pc:sldLayoutMkLst>
            <pc:docMk/>
            <pc:sldMasterMk cId="4146561259" sldId="2147483674"/>
            <pc:sldLayoutMk cId="988979482" sldId="214748367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EF61C-7760-4C03-A739-D751A6A1800A}"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F274A471-8689-42B4-AC76-D529061EB740}">
      <dgm:prSet/>
      <dgm:spPr/>
      <dgm:t>
        <a:bodyPr/>
        <a:lstStyle/>
        <a:p>
          <a:r>
            <a:rPr lang="en-US"/>
            <a:t>Notetaking is mandatory.</a:t>
          </a:r>
        </a:p>
      </dgm:t>
    </dgm:pt>
    <dgm:pt modelId="{7C945F0C-7665-47BF-8FD1-8734645D58CF}" type="parTrans" cxnId="{A5B4AFE4-3806-43F9-849C-8476139F6F05}">
      <dgm:prSet/>
      <dgm:spPr/>
      <dgm:t>
        <a:bodyPr/>
        <a:lstStyle/>
        <a:p>
          <a:endParaRPr lang="en-US"/>
        </a:p>
      </dgm:t>
    </dgm:pt>
    <dgm:pt modelId="{B84D4479-8DA9-453D-8B7A-8CEE18339783}" type="sibTrans" cxnId="{A5B4AFE4-3806-43F9-849C-8476139F6F05}">
      <dgm:prSet/>
      <dgm:spPr/>
      <dgm:t>
        <a:bodyPr/>
        <a:lstStyle/>
        <a:p>
          <a:endParaRPr lang="en-US"/>
        </a:p>
      </dgm:t>
    </dgm:pt>
    <dgm:pt modelId="{CD484B06-C1A0-4317-A10A-AD9843C6B780}">
      <dgm:prSet/>
      <dgm:spPr/>
      <dgm:t>
        <a:bodyPr/>
        <a:lstStyle/>
        <a:p>
          <a:r>
            <a:rPr lang="en-US"/>
            <a:t>This means you have to do it.</a:t>
          </a:r>
        </a:p>
      </dgm:t>
    </dgm:pt>
    <dgm:pt modelId="{C96C9DD6-B38C-447D-95DC-A2A415BF4D62}" type="parTrans" cxnId="{A21A9CE1-B21C-4E41-877D-AE5260526EC0}">
      <dgm:prSet/>
      <dgm:spPr/>
      <dgm:t>
        <a:bodyPr/>
        <a:lstStyle/>
        <a:p>
          <a:endParaRPr lang="en-US"/>
        </a:p>
      </dgm:t>
    </dgm:pt>
    <dgm:pt modelId="{2FFF62C2-F4DB-4819-9A75-B63A44656120}" type="sibTrans" cxnId="{A21A9CE1-B21C-4E41-877D-AE5260526EC0}">
      <dgm:prSet/>
      <dgm:spPr/>
      <dgm:t>
        <a:bodyPr/>
        <a:lstStyle/>
        <a:p>
          <a:endParaRPr lang="en-US"/>
        </a:p>
      </dgm:t>
    </dgm:pt>
    <dgm:pt modelId="{C55495B5-32C9-4C83-B6A5-DC9245352CBB}">
      <dgm:prSet/>
      <dgm:spPr/>
      <dgm:t>
        <a:bodyPr/>
        <a:lstStyle/>
        <a:p>
          <a:r>
            <a:rPr lang="en-US"/>
            <a:t>Notetaking will be considered a participation grade.</a:t>
          </a:r>
        </a:p>
      </dgm:t>
    </dgm:pt>
    <dgm:pt modelId="{F68E9043-439B-4A30-A280-A6157BB97330}" type="parTrans" cxnId="{7FB5A9A7-8823-4797-A405-A14F64221E2A}">
      <dgm:prSet/>
      <dgm:spPr/>
      <dgm:t>
        <a:bodyPr/>
        <a:lstStyle/>
        <a:p>
          <a:endParaRPr lang="en-US"/>
        </a:p>
      </dgm:t>
    </dgm:pt>
    <dgm:pt modelId="{B4008E37-28A3-4DFD-9E54-3A1A770C40CA}" type="sibTrans" cxnId="{7FB5A9A7-8823-4797-A405-A14F64221E2A}">
      <dgm:prSet/>
      <dgm:spPr/>
      <dgm:t>
        <a:bodyPr/>
        <a:lstStyle/>
        <a:p>
          <a:endParaRPr lang="en-US"/>
        </a:p>
      </dgm:t>
    </dgm:pt>
    <dgm:pt modelId="{D9E04BA6-20D3-4BC3-81E1-3EBCFD7085B6}">
      <dgm:prSet/>
      <dgm:spPr/>
      <dgm:t>
        <a:bodyPr/>
        <a:lstStyle/>
        <a:p>
          <a:r>
            <a:rPr lang="en-US"/>
            <a:t>Yes, I am serious.</a:t>
          </a:r>
        </a:p>
      </dgm:t>
    </dgm:pt>
    <dgm:pt modelId="{07A9318A-AF7C-4880-9D51-67F1A35D7073}" type="parTrans" cxnId="{DC19392E-1C81-42EA-951D-6746AEB10EC7}">
      <dgm:prSet/>
      <dgm:spPr/>
      <dgm:t>
        <a:bodyPr/>
        <a:lstStyle/>
        <a:p>
          <a:endParaRPr lang="en-US"/>
        </a:p>
      </dgm:t>
    </dgm:pt>
    <dgm:pt modelId="{413B310D-E239-4B8F-AE13-2C25ED91D93F}" type="sibTrans" cxnId="{DC19392E-1C81-42EA-951D-6746AEB10EC7}">
      <dgm:prSet/>
      <dgm:spPr/>
      <dgm:t>
        <a:bodyPr/>
        <a:lstStyle/>
        <a:p>
          <a:endParaRPr lang="en-US"/>
        </a:p>
      </dgm:t>
    </dgm:pt>
    <dgm:pt modelId="{E5DE71B5-4AA3-4B4F-AAAD-52F085A48266}">
      <dgm:prSet/>
      <dgm:spPr/>
      <dgm:t>
        <a:bodyPr/>
        <a:lstStyle/>
        <a:p>
          <a:r>
            <a:rPr lang="en-US"/>
            <a:t>Why?</a:t>
          </a:r>
        </a:p>
      </dgm:t>
    </dgm:pt>
    <dgm:pt modelId="{452FF1B8-A745-48D2-87A8-9DEBB924FD42}" type="parTrans" cxnId="{C0EC4166-4475-4197-8F92-8A20CADDB2C0}">
      <dgm:prSet/>
      <dgm:spPr/>
      <dgm:t>
        <a:bodyPr/>
        <a:lstStyle/>
        <a:p>
          <a:endParaRPr lang="en-US"/>
        </a:p>
      </dgm:t>
    </dgm:pt>
    <dgm:pt modelId="{46B32F61-6819-459F-91BE-3A5546EBD893}" type="sibTrans" cxnId="{C0EC4166-4475-4197-8F92-8A20CADDB2C0}">
      <dgm:prSet/>
      <dgm:spPr/>
      <dgm:t>
        <a:bodyPr/>
        <a:lstStyle/>
        <a:p>
          <a:endParaRPr lang="en-US"/>
        </a:p>
      </dgm:t>
    </dgm:pt>
    <dgm:pt modelId="{DBE1E445-8F29-4991-AF67-9C30B17CEF49}">
      <dgm:prSet/>
      <dgm:spPr/>
      <dgm:t>
        <a:bodyPr/>
        <a:lstStyle/>
        <a:p>
          <a:r>
            <a:rPr lang="en-US"/>
            <a:t>Lack of classroom participation</a:t>
          </a:r>
        </a:p>
      </dgm:t>
    </dgm:pt>
    <dgm:pt modelId="{955011AC-E4E9-483C-A562-03701A23BC6A}" type="parTrans" cxnId="{34FBC2C2-6492-4105-B1D2-5C920B827A56}">
      <dgm:prSet/>
      <dgm:spPr/>
      <dgm:t>
        <a:bodyPr/>
        <a:lstStyle/>
        <a:p>
          <a:endParaRPr lang="en-US"/>
        </a:p>
      </dgm:t>
    </dgm:pt>
    <dgm:pt modelId="{4561F0E6-19A5-459F-8855-70261EE3B793}" type="sibTrans" cxnId="{34FBC2C2-6492-4105-B1D2-5C920B827A56}">
      <dgm:prSet/>
      <dgm:spPr/>
      <dgm:t>
        <a:bodyPr/>
        <a:lstStyle/>
        <a:p>
          <a:endParaRPr lang="en-US"/>
        </a:p>
      </dgm:t>
    </dgm:pt>
    <dgm:pt modelId="{3BBEE6C4-E691-4867-8883-9B4667A03F6F}">
      <dgm:prSet/>
      <dgm:spPr/>
      <dgm:t>
        <a:bodyPr/>
        <a:lstStyle/>
        <a:p>
          <a:r>
            <a:rPr lang="en-US"/>
            <a:t>Low test scores</a:t>
          </a:r>
        </a:p>
      </dgm:t>
    </dgm:pt>
    <dgm:pt modelId="{E5DCCD0A-97C5-4172-BA35-989151365FFD}" type="parTrans" cxnId="{B29F2E0E-383E-4F20-88C0-9B81788423DB}">
      <dgm:prSet/>
      <dgm:spPr/>
      <dgm:t>
        <a:bodyPr/>
        <a:lstStyle/>
        <a:p>
          <a:endParaRPr lang="en-US"/>
        </a:p>
      </dgm:t>
    </dgm:pt>
    <dgm:pt modelId="{C99204F7-F4E8-47C9-964B-4980D749712A}" type="sibTrans" cxnId="{B29F2E0E-383E-4F20-88C0-9B81788423DB}">
      <dgm:prSet/>
      <dgm:spPr/>
      <dgm:t>
        <a:bodyPr/>
        <a:lstStyle/>
        <a:p>
          <a:endParaRPr lang="en-US"/>
        </a:p>
      </dgm:t>
    </dgm:pt>
    <dgm:pt modelId="{FA44EC6D-9A69-450A-B535-DB5B0585EF95}">
      <dgm:prSet/>
      <dgm:spPr/>
      <dgm:t>
        <a:bodyPr/>
        <a:lstStyle/>
        <a:p>
          <a:r>
            <a:rPr lang="en-US"/>
            <a:t>“You didn’t teach us that”</a:t>
          </a:r>
        </a:p>
      </dgm:t>
    </dgm:pt>
    <dgm:pt modelId="{6DBD559F-32F4-4579-B302-06C733605670}" type="parTrans" cxnId="{638AD3DA-40D0-45D7-BEB6-CB0E971E1CB5}">
      <dgm:prSet/>
      <dgm:spPr/>
      <dgm:t>
        <a:bodyPr/>
        <a:lstStyle/>
        <a:p>
          <a:endParaRPr lang="en-US"/>
        </a:p>
      </dgm:t>
    </dgm:pt>
    <dgm:pt modelId="{3FD3A190-76BD-40B1-814E-FE857D662CF2}" type="sibTrans" cxnId="{638AD3DA-40D0-45D7-BEB6-CB0E971E1CB5}">
      <dgm:prSet/>
      <dgm:spPr/>
      <dgm:t>
        <a:bodyPr/>
        <a:lstStyle/>
        <a:p>
          <a:endParaRPr lang="en-US"/>
        </a:p>
      </dgm:t>
    </dgm:pt>
    <dgm:pt modelId="{AA225BEC-6EE7-4E8A-8678-09EAD40A2DEE}">
      <dgm:prSet/>
      <dgm:spPr/>
      <dgm:t>
        <a:bodyPr/>
        <a:lstStyle/>
        <a:p>
          <a:r>
            <a:rPr lang="en-US"/>
            <a:t>What is the benefit?</a:t>
          </a:r>
        </a:p>
      </dgm:t>
    </dgm:pt>
    <dgm:pt modelId="{83F18844-EFFE-4531-AC36-7F8784B8CEB0}" type="parTrans" cxnId="{D5F25A62-B061-4C22-A16E-C53031258238}">
      <dgm:prSet/>
      <dgm:spPr/>
      <dgm:t>
        <a:bodyPr/>
        <a:lstStyle/>
        <a:p>
          <a:endParaRPr lang="en-US"/>
        </a:p>
      </dgm:t>
    </dgm:pt>
    <dgm:pt modelId="{FA6D2205-9F56-4269-BDA2-064AB6131EF7}" type="sibTrans" cxnId="{D5F25A62-B061-4C22-A16E-C53031258238}">
      <dgm:prSet/>
      <dgm:spPr/>
      <dgm:t>
        <a:bodyPr/>
        <a:lstStyle/>
        <a:p>
          <a:endParaRPr lang="en-US"/>
        </a:p>
      </dgm:t>
    </dgm:pt>
    <dgm:pt modelId="{DA1FD8D0-5492-463A-92D4-103976654B8E}">
      <dgm:prSet/>
      <dgm:spPr/>
      <dgm:t>
        <a:bodyPr/>
        <a:lstStyle/>
        <a:p>
          <a:r>
            <a:rPr lang="en-US" dirty="0"/>
            <a:t>You learn more</a:t>
          </a:r>
        </a:p>
      </dgm:t>
    </dgm:pt>
    <dgm:pt modelId="{291D3672-E574-4B68-B476-C5FF5E821D4E}" type="parTrans" cxnId="{C34BABA1-4574-40D9-8A3D-80159805DDBB}">
      <dgm:prSet/>
      <dgm:spPr/>
      <dgm:t>
        <a:bodyPr/>
        <a:lstStyle/>
        <a:p>
          <a:endParaRPr lang="en-US"/>
        </a:p>
      </dgm:t>
    </dgm:pt>
    <dgm:pt modelId="{40940F74-3495-4265-BAD9-A2A1BBEDE3B6}" type="sibTrans" cxnId="{C34BABA1-4574-40D9-8A3D-80159805DDBB}">
      <dgm:prSet/>
      <dgm:spPr/>
      <dgm:t>
        <a:bodyPr/>
        <a:lstStyle/>
        <a:p>
          <a:endParaRPr lang="en-US"/>
        </a:p>
      </dgm:t>
    </dgm:pt>
    <dgm:pt modelId="{9161717E-CC74-4ECB-875A-09D018FA29CD}">
      <dgm:prSet/>
      <dgm:spPr/>
      <dgm:t>
        <a:bodyPr/>
        <a:lstStyle/>
        <a:p>
          <a:r>
            <a:rPr lang="en-US" dirty="0"/>
            <a:t>You get better test scores</a:t>
          </a:r>
        </a:p>
      </dgm:t>
    </dgm:pt>
    <dgm:pt modelId="{A7A3FAD6-EE2D-4F35-9C0A-0B4D72817883}" type="parTrans" cxnId="{5A5D6A7D-74E0-4194-B510-3A57C2B08E66}">
      <dgm:prSet/>
      <dgm:spPr/>
      <dgm:t>
        <a:bodyPr/>
        <a:lstStyle/>
        <a:p>
          <a:endParaRPr lang="en-US"/>
        </a:p>
      </dgm:t>
    </dgm:pt>
    <dgm:pt modelId="{28B8F110-5A65-48AB-A48C-EE87AFB07889}" type="sibTrans" cxnId="{5A5D6A7D-74E0-4194-B510-3A57C2B08E66}">
      <dgm:prSet/>
      <dgm:spPr/>
      <dgm:t>
        <a:bodyPr/>
        <a:lstStyle/>
        <a:p>
          <a:endParaRPr lang="en-US"/>
        </a:p>
      </dgm:t>
    </dgm:pt>
    <dgm:pt modelId="{D697272E-EF5C-430C-B37A-68C591D7FAB8}">
      <dgm:prSet/>
      <dgm:spPr/>
      <dgm:t>
        <a:bodyPr/>
        <a:lstStyle/>
        <a:p>
          <a:r>
            <a:rPr lang="en-US"/>
            <a:t>You get better grades</a:t>
          </a:r>
        </a:p>
      </dgm:t>
    </dgm:pt>
    <dgm:pt modelId="{40BBF1CF-29E6-44D2-BFDA-0B0997435127}" type="parTrans" cxnId="{6BF6786D-BAA5-4C2D-A7C7-BA827C12A23B}">
      <dgm:prSet/>
      <dgm:spPr/>
      <dgm:t>
        <a:bodyPr/>
        <a:lstStyle/>
        <a:p>
          <a:endParaRPr lang="en-US"/>
        </a:p>
      </dgm:t>
    </dgm:pt>
    <dgm:pt modelId="{5D38C395-A7E0-4A2D-BF1C-3A8E3AEB2F61}" type="sibTrans" cxnId="{6BF6786D-BAA5-4C2D-A7C7-BA827C12A23B}">
      <dgm:prSet/>
      <dgm:spPr/>
      <dgm:t>
        <a:bodyPr/>
        <a:lstStyle/>
        <a:p>
          <a:endParaRPr lang="en-US"/>
        </a:p>
      </dgm:t>
    </dgm:pt>
    <dgm:pt modelId="{A0CD8F06-7FA7-40FE-AE7D-53609D67FE21}">
      <dgm:prSet/>
      <dgm:spPr/>
      <dgm:t>
        <a:bodyPr/>
        <a:lstStyle/>
        <a:p>
          <a:r>
            <a:rPr lang="en-US"/>
            <a:t>You shut me up</a:t>
          </a:r>
        </a:p>
      </dgm:t>
    </dgm:pt>
    <dgm:pt modelId="{65BBB2BA-5AB2-4D4B-8A39-79F8037D855A}" type="parTrans" cxnId="{01FC11F2-51AA-4952-8619-4AF1AF3A9873}">
      <dgm:prSet/>
      <dgm:spPr/>
      <dgm:t>
        <a:bodyPr/>
        <a:lstStyle/>
        <a:p>
          <a:endParaRPr lang="en-US"/>
        </a:p>
      </dgm:t>
    </dgm:pt>
    <dgm:pt modelId="{F8898EF1-DE5E-4D41-819D-8B211DA0A59B}" type="sibTrans" cxnId="{01FC11F2-51AA-4952-8619-4AF1AF3A9873}">
      <dgm:prSet/>
      <dgm:spPr/>
      <dgm:t>
        <a:bodyPr/>
        <a:lstStyle/>
        <a:p>
          <a:endParaRPr lang="en-US"/>
        </a:p>
      </dgm:t>
    </dgm:pt>
    <dgm:pt modelId="{5C294AA6-283D-4137-BE89-43C54537BDB5}">
      <dgm:prSet/>
      <dgm:spPr/>
      <dgm:t>
        <a:bodyPr/>
        <a:lstStyle/>
        <a:p>
          <a:r>
            <a:rPr lang="en-US" dirty="0"/>
            <a:t>You can use your notes on the test… for now</a:t>
          </a:r>
        </a:p>
      </dgm:t>
    </dgm:pt>
    <dgm:pt modelId="{D54C2457-CBD3-42C5-9125-254E31888D27}" type="parTrans" cxnId="{92A130C3-BEBE-4D36-ACF3-A2A972EBB495}">
      <dgm:prSet/>
      <dgm:spPr/>
      <dgm:t>
        <a:bodyPr/>
        <a:lstStyle/>
        <a:p>
          <a:endParaRPr lang="en-US"/>
        </a:p>
      </dgm:t>
    </dgm:pt>
    <dgm:pt modelId="{9CFE0638-4021-42ED-82AC-4B91F3445E05}" type="sibTrans" cxnId="{92A130C3-BEBE-4D36-ACF3-A2A972EBB495}">
      <dgm:prSet/>
      <dgm:spPr/>
      <dgm:t>
        <a:bodyPr/>
        <a:lstStyle/>
        <a:p>
          <a:endParaRPr lang="en-US"/>
        </a:p>
      </dgm:t>
    </dgm:pt>
    <dgm:pt modelId="{86C8BF7D-AF7B-442A-A397-49159AA34A35}" type="pres">
      <dgm:prSet presAssocID="{3B8EF61C-7760-4C03-A739-D751A6A1800A}" presName="linear" presStyleCnt="0">
        <dgm:presLayoutVars>
          <dgm:dir/>
          <dgm:animLvl val="lvl"/>
          <dgm:resizeHandles val="exact"/>
        </dgm:presLayoutVars>
      </dgm:prSet>
      <dgm:spPr/>
    </dgm:pt>
    <dgm:pt modelId="{C76F780A-2F42-45E6-94F9-4F108C06DB50}" type="pres">
      <dgm:prSet presAssocID="{F274A471-8689-42B4-AC76-D529061EB740}" presName="parentLin" presStyleCnt="0"/>
      <dgm:spPr/>
    </dgm:pt>
    <dgm:pt modelId="{1A011EF0-54CF-4C3C-80CF-2FB55DB176F0}" type="pres">
      <dgm:prSet presAssocID="{F274A471-8689-42B4-AC76-D529061EB740}" presName="parentLeftMargin" presStyleLbl="node1" presStyleIdx="0" presStyleCnt="3"/>
      <dgm:spPr/>
    </dgm:pt>
    <dgm:pt modelId="{C372589C-D159-47CB-9396-8768D6628A1C}" type="pres">
      <dgm:prSet presAssocID="{F274A471-8689-42B4-AC76-D529061EB740}" presName="parentText" presStyleLbl="node1" presStyleIdx="0" presStyleCnt="3">
        <dgm:presLayoutVars>
          <dgm:chMax val="0"/>
          <dgm:bulletEnabled val="1"/>
        </dgm:presLayoutVars>
      </dgm:prSet>
      <dgm:spPr/>
    </dgm:pt>
    <dgm:pt modelId="{157478E7-388D-49DA-A2D9-B516DF809ABD}" type="pres">
      <dgm:prSet presAssocID="{F274A471-8689-42B4-AC76-D529061EB740}" presName="negativeSpace" presStyleCnt="0"/>
      <dgm:spPr/>
    </dgm:pt>
    <dgm:pt modelId="{4C3677B9-B95F-4E75-BE1A-02145D8F0FF8}" type="pres">
      <dgm:prSet presAssocID="{F274A471-8689-42B4-AC76-D529061EB740}" presName="childText" presStyleLbl="conFgAcc1" presStyleIdx="0" presStyleCnt="3">
        <dgm:presLayoutVars>
          <dgm:bulletEnabled val="1"/>
        </dgm:presLayoutVars>
      </dgm:prSet>
      <dgm:spPr/>
    </dgm:pt>
    <dgm:pt modelId="{B5CD8160-1177-45A2-99C9-62E362A78401}" type="pres">
      <dgm:prSet presAssocID="{B84D4479-8DA9-453D-8B7A-8CEE18339783}" presName="spaceBetweenRectangles" presStyleCnt="0"/>
      <dgm:spPr/>
    </dgm:pt>
    <dgm:pt modelId="{2EC69558-B336-44C1-82AF-20F7D99D3BEE}" type="pres">
      <dgm:prSet presAssocID="{E5DE71B5-4AA3-4B4F-AAAD-52F085A48266}" presName="parentLin" presStyleCnt="0"/>
      <dgm:spPr/>
    </dgm:pt>
    <dgm:pt modelId="{17879483-811B-4618-B9E7-12EF72FA06CD}" type="pres">
      <dgm:prSet presAssocID="{E5DE71B5-4AA3-4B4F-AAAD-52F085A48266}" presName="parentLeftMargin" presStyleLbl="node1" presStyleIdx="0" presStyleCnt="3"/>
      <dgm:spPr/>
    </dgm:pt>
    <dgm:pt modelId="{611A2CF5-BEB6-43F3-B126-2C39E8C085C3}" type="pres">
      <dgm:prSet presAssocID="{E5DE71B5-4AA3-4B4F-AAAD-52F085A48266}" presName="parentText" presStyleLbl="node1" presStyleIdx="1" presStyleCnt="3">
        <dgm:presLayoutVars>
          <dgm:chMax val="0"/>
          <dgm:bulletEnabled val="1"/>
        </dgm:presLayoutVars>
      </dgm:prSet>
      <dgm:spPr/>
    </dgm:pt>
    <dgm:pt modelId="{145A09A7-72F7-41BF-BBFB-8F9B4FA55897}" type="pres">
      <dgm:prSet presAssocID="{E5DE71B5-4AA3-4B4F-AAAD-52F085A48266}" presName="negativeSpace" presStyleCnt="0"/>
      <dgm:spPr/>
    </dgm:pt>
    <dgm:pt modelId="{D0D1415E-358D-46A4-A0B4-51A4FCCB183E}" type="pres">
      <dgm:prSet presAssocID="{E5DE71B5-4AA3-4B4F-AAAD-52F085A48266}" presName="childText" presStyleLbl="conFgAcc1" presStyleIdx="1" presStyleCnt="3">
        <dgm:presLayoutVars>
          <dgm:bulletEnabled val="1"/>
        </dgm:presLayoutVars>
      </dgm:prSet>
      <dgm:spPr/>
    </dgm:pt>
    <dgm:pt modelId="{14F5CE97-4F85-4DC6-8D73-C9A96A708029}" type="pres">
      <dgm:prSet presAssocID="{46B32F61-6819-459F-91BE-3A5546EBD893}" presName="spaceBetweenRectangles" presStyleCnt="0"/>
      <dgm:spPr/>
    </dgm:pt>
    <dgm:pt modelId="{81F8A4B3-142D-4969-B733-AD1A63060857}" type="pres">
      <dgm:prSet presAssocID="{AA225BEC-6EE7-4E8A-8678-09EAD40A2DEE}" presName="parentLin" presStyleCnt="0"/>
      <dgm:spPr/>
    </dgm:pt>
    <dgm:pt modelId="{6806B026-9DB8-4E11-99A5-8A360D5E6C90}" type="pres">
      <dgm:prSet presAssocID="{AA225BEC-6EE7-4E8A-8678-09EAD40A2DEE}" presName="parentLeftMargin" presStyleLbl="node1" presStyleIdx="1" presStyleCnt="3"/>
      <dgm:spPr/>
    </dgm:pt>
    <dgm:pt modelId="{94E4E10E-66DF-40FD-A5D2-4CB96CD72022}" type="pres">
      <dgm:prSet presAssocID="{AA225BEC-6EE7-4E8A-8678-09EAD40A2DEE}" presName="parentText" presStyleLbl="node1" presStyleIdx="2" presStyleCnt="3">
        <dgm:presLayoutVars>
          <dgm:chMax val="0"/>
          <dgm:bulletEnabled val="1"/>
        </dgm:presLayoutVars>
      </dgm:prSet>
      <dgm:spPr/>
    </dgm:pt>
    <dgm:pt modelId="{0921D0EF-EA76-4B59-97E1-B99DDD2B61DA}" type="pres">
      <dgm:prSet presAssocID="{AA225BEC-6EE7-4E8A-8678-09EAD40A2DEE}" presName="negativeSpace" presStyleCnt="0"/>
      <dgm:spPr/>
    </dgm:pt>
    <dgm:pt modelId="{1F674865-27F2-41D2-B700-A5FAA330BF16}" type="pres">
      <dgm:prSet presAssocID="{AA225BEC-6EE7-4E8A-8678-09EAD40A2DEE}" presName="childText" presStyleLbl="conFgAcc1" presStyleIdx="2" presStyleCnt="3">
        <dgm:presLayoutVars>
          <dgm:bulletEnabled val="1"/>
        </dgm:presLayoutVars>
      </dgm:prSet>
      <dgm:spPr/>
    </dgm:pt>
  </dgm:ptLst>
  <dgm:cxnLst>
    <dgm:cxn modelId="{D2C61201-DB9B-4F33-9050-D39DE449532F}" type="presOf" srcId="{F274A471-8689-42B4-AC76-D529061EB740}" destId="{C372589C-D159-47CB-9396-8768D6628A1C}" srcOrd="1" destOrd="0" presId="urn:microsoft.com/office/officeart/2005/8/layout/list1"/>
    <dgm:cxn modelId="{E70E8605-4409-440C-AB82-F38404147249}" type="presOf" srcId="{C55495B5-32C9-4C83-B6A5-DC9245352CBB}" destId="{4C3677B9-B95F-4E75-BE1A-02145D8F0FF8}" srcOrd="0" destOrd="1" presId="urn:microsoft.com/office/officeart/2005/8/layout/list1"/>
    <dgm:cxn modelId="{0F54BB05-617E-4B88-B416-147AAD390227}" type="presOf" srcId="{AA225BEC-6EE7-4E8A-8678-09EAD40A2DEE}" destId="{94E4E10E-66DF-40FD-A5D2-4CB96CD72022}" srcOrd="1" destOrd="0" presId="urn:microsoft.com/office/officeart/2005/8/layout/list1"/>
    <dgm:cxn modelId="{B29F2E0E-383E-4F20-88C0-9B81788423DB}" srcId="{E5DE71B5-4AA3-4B4F-AAAD-52F085A48266}" destId="{3BBEE6C4-E691-4867-8883-9B4667A03F6F}" srcOrd="1" destOrd="0" parTransId="{E5DCCD0A-97C5-4172-BA35-989151365FFD}" sibTransId="{C99204F7-F4E8-47C9-964B-4980D749712A}"/>
    <dgm:cxn modelId="{DC19392E-1C81-42EA-951D-6746AEB10EC7}" srcId="{F274A471-8689-42B4-AC76-D529061EB740}" destId="{D9E04BA6-20D3-4BC3-81E1-3EBCFD7085B6}" srcOrd="2" destOrd="0" parTransId="{07A9318A-AF7C-4880-9D51-67F1A35D7073}" sibTransId="{413B310D-E239-4B8F-AE13-2C25ED91D93F}"/>
    <dgm:cxn modelId="{7A358D5B-E0C6-441E-A90E-E40A7A1C0CDC}" type="presOf" srcId="{CD484B06-C1A0-4317-A10A-AD9843C6B780}" destId="{4C3677B9-B95F-4E75-BE1A-02145D8F0FF8}" srcOrd="0" destOrd="0" presId="urn:microsoft.com/office/officeart/2005/8/layout/list1"/>
    <dgm:cxn modelId="{698CD361-7410-4B17-8DA9-E8D5A87E981E}" type="presOf" srcId="{A0CD8F06-7FA7-40FE-AE7D-53609D67FE21}" destId="{1F674865-27F2-41D2-B700-A5FAA330BF16}" srcOrd="0" destOrd="4" presId="urn:microsoft.com/office/officeart/2005/8/layout/list1"/>
    <dgm:cxn modelId="{D5F25A62-B061-4C22-A16E-C53031258238}" srcId="{3B8EF61C-7760-4C03-A739-D751A6A1800A}" destId="{AA225BEC-6EE7-4E8A-8678-09EAD40A2DEE}" srcOrd="2" destOrd="0" parTransId="{83F18844-EFFE-4531-AC36-7F8784B8CEB0}" sibTransId="{FA6D2205-9F56-4269-BDA2-064AB6131EF7}"/>
    <dgm:cxn modelId="{C0EC4166-4475-4197-8F92-8A20CADDB2C0}" srcId="{3B8EF61C-7760-4C03-A739-D751A6A1800A}" destId="{E5DE71B5-4AA3-4B4F-AAAD-52F085A48266}" srcOrd="1" destOrd="0" parTransId="{452FF1B8-A745-48D2-87A8-9DEBB924FD42}" sibTransId="{46B32F61-6819-459F-91BE-3A5546EBD893}"/>
    <dgm:cxn modelId="{7F7B0B4B-C6F0-45D8-A85A-86390DE09BF1}" type="presOf" srcId="{5C294AA6-283D-4137-BE89-43C54537BDB5}" destId="{1F674865-27F2-41D2-B700-A5FAA330BF16}" srcOrd="0" destOrd="1" presId="urn:microsoft.com/office/officeart/2005/8/layout/list1"/>
    <dgm:cxn modelId="{8F8F1C6C-D0AB-4C50-9B11-60ECBDD96005}" type="presOf" srcId="{DA1FD8D0-5492-463A-92D4-103976654B8E}" destId="{1F674865-27F2-41D2-B700-A5FAA330BF16}" srcOrd="0" destOrd="0" presId="urn:microsoft.com/office/officeart/2005/8/layout/list1"/>
    <dgm:cxn modelId="{6BF6786D-BAA5-4C2D-A7C7-BA827C12A23B}" srcId="{AA225BEC-6EE7-4E8A-8678-09EAD40A2DEE}" destId="{D697272E-EF5C-430C-B37A-68C591D7FAB8}" srcOrd="3" destOrd="0" parTransId="{40BBF1CF-29E6-44D2-BFDA-0B0997435127}" sibTransId="{5D38C395-A7E0-4A2D-BF1C-3A8E3AEB2F61}"/>
    <dgm:cxn modelId="{A7E6474F-93BF-4705-A198-99746A317A7D}" type="presOf" srcId="{AA225BEC-6EE7-4E8A-8678-09EAD40A2DEE}" destId="{6806B026-9DB8-4E11-99A5-8A360D5E6C90}" srcOrd="0" destOrd="0" presId="urn:microsoft.com/office/officeart/2005/8/layout/list1"/>
    <dgm:cxn modelId="{338F0756-26E1-4AA0-AC6D-256671F4314A}" type="presOf" srcId="{DBE1E445-8F29-4991-AF67-9C30B17CEF49}" destId="{D0D1415E-358D-46A4-A0B4-51A4FCCB183E}" srcOrd="0" destOrd="0" presId="urn:microsoft.com/office/officeart/2005/8/layout/list1"/>
    <dgm:cxn modelId="{5EB9A376-E76B-4420-80A2-FE80BA28126C}" type="presOf" srcId="{D9E04BA6-20D3-4BC3-81E1-3EBCFD7085B6}" destId="{4C3677B9-B95F-4E75-BE1A-02145D8F0FF8}" srcOrd="0" destOrd="2" presId="urn:microsoft.com/office/officeart/2005/8/layout/list1"/>
    <dgm:cxn modelId="{1A445F79-4BFB-4CF9-9062-65C741841BE3}" type="presOf" srcId="{3B8EF61C-7760-4C03-A739-D751A6A1800A}" destId="{86C8BF7D-AF7B-442A-A397-49159AA34A35}" srcOrd="0" destOrd="0" presId="urn:microsoft.com/office/officeart/2005/8/layout/list1"/>
    <dgm:cxn modelId="{5A5D6A7D-74E0-4194-B510-3A57C2B08E66}" srcId="{AA225BEC-6EE7-4E8A-8678-09EAD40A2DEE}" destId="{9161717E-CC74-4ECB-875A-09D018FA29CD}" srcOrd="2" destOrd="0" parTransId="{A7A3FAD6-EE2D-4F35-9C0A-0B4D72817883}" sibTransId="{28B8F110-5A65-48AB-A48C-EE87AFB07889}"/>
    <dgm:cxn modelId="{FB8EB697-5258-4390-BA6B-7E516AE64D00}" type="presOf" srcId="{E5DE71B5-4AA3-4B4F-AAAD-52F085A48266}" destId="{17879483-811B-4618-B9E7-12EF72FA06CD}" srcOrd="0" destOrd="0" presId="urn:microsoft.com/office/officeart/2005/8/layout/list1"/>
    <dgm:cxn modelId="{636F9898-A1AC-4683-97CA-EAE581A988D6}" type="presOf" srcId="{E5DE71B5-4AA3-4B4F-AAAD-52F085A48266}" destId="{611A2CF5-BEB6-43F3-B126-2C39E8C085C3}" srcOrd="1" destOrd="0" presId="urn:microsoft.com/office/officeart/2005/8/layout/list1"/>
    <dgm:cxn modelId="{C34BABA1-4574-40D9-8A3D-80159805DDBB}" srcId="{AA225BEC-6EE7-4E8A-8678-09EAD40A2DEE}" destId="{DA1FD8D0-5492-463A-92D4-103976654B8E}" srcOrd="0" destOrd="0" parTransId="{291D3672-E574-4B68-B476-C5FF5E821D4E}" sibTransId="{40940F74-3495-4265-BAD9-A2A1BBEDE3B6}"/>
    <dgm:cxn modelId="{295020A3-C27A-41EC-A407-1C40BD10DBC8}" type="presOf" srcId="{F274A471-8689-42B4-AC76-D529061EB740}" destId="{1A011EF0-54CF-4C3C-80CF-2FB55DB176F0}" srcOrd="0" destOrd="0" presId="urn:microsoft.com/office/officeart/2005/8/layout/list1"/>
    <dgm:cxn modelId="{7FB5A9A7-8823-4797-A405-A14F64221E2A}" srcId="{F274A471-8689-42B4-AC76-D529061EB740}" destId="{C55495B5-32C9-4C83-B6A5-DC9245352CBB}" srcOrd="1" destOrd="0" parTransId="{F68E9043-439B-4A30-A280-A6157BB97330}" sibTransId="{B4008E37-28A3-4DFD-9E54-3A1A770C40CA}"/>
    <dgm:cxn modelId="{7D6724B5-DAC2-4EEE-AF4E-F1D8CDAB85E2}" type="presOf" srcId="{9161717E-CC74-4ECB-875A-09D018FA29CD}" destId="{1F674865-27F2-41D2-B700-A5FAA330BF16}" srcOrd="0" destOrd="2" presId="urn:microsoft.com/office/officeart/2005/8/layout/list1"/>
    <dgm:cxn modelId="{34FBC2C2-6492-4105-B1D2-5C920B827A56}" srcId="{E5DE71B5-4AA3-4B4F-AAAD-52F085A48266}" destId="{DBE1E445-8F29-4991-AF67-9C30B17CEF49}" srcOrd="0" destOrd="0" parTransId="{955011AC-E4E9-483C-A562-03701A23BC6A}" sibTransId="{4561F0E6-19A5-459F-8855-70261EE3B793}"/>
    <dgm:cxn modelId="{92A130C3-BEBE-4D36-ACF3-A2A972EBB495}" srcId="{AA225BEC-6EE7-4E8A-8678-09EAD40A2DEE}" destId="{5C294AA6-283D-4137-BE89-43C54537BDB5}" srcOrd="1" destOrd="0" parTransId="{D54C2457-CBD3-42C5-9125-254E31888D27}" sibTransId="{9CFE0638-4021-42ED-82AC-4B91F3445E05}"/>
    <dgm:cxn modelId="{A60789C5-2465-46A3-8DEC-9655C95929ED}" type="presOf" srcId="{3BBEE6C4-E691-4867-8883-9B4667A03F6F}" destId="{D0D1415E-358D-46A4-A0B4-51A4FCCB183E}" srcOrd="0" destOrd="1" presId="urn:microsoft.com/office/officeart/2005/8/layout/list1"/>
    <dgm:cxn modelId="{638AD3DA-40D0-45D7-BEB6-CB0E971E1CB5}" srcId="{E5DE71B5-4AA3-4B4F-AAAD-52F085A48266}" destId="{FA44EC6D-9A69-450A-B535-DB5B0585EF95}" srcOrd="2" destOrd="0" parTransId="{6DBD559F-32F4-4579-B302-06C733605670}" sibTransId="{3FD3A190-76BD-40B1-814E-FE857D662CF2}"/>
    <dgm:cxn modelId="{A21A9CE1-B21C-4E41-877D-AE5260526EC0}" srcId="{F274A471-8689-42B4-AC76-D529061EB740}" destId="{CD484B06-C1A0-4317-A10A-AD9843C6B780}" srcOrd="0" destOrd="0" parTransId="{C96C9DD6-B38C-447D-95DC-A2A415BF4D62}" sibTransId="{2FFF62C2-F4DB-4819-9A75-B63A44656120}"/>
    <dgm:cxn modelId="{A5B4AFE4-3806-43F9-849C-8476139F6F05}" srcId="{3B8EF61C-7760-4C03-A739-D751A6A1800A}" destId="{F274A471-8689-42B4-AC76-D529061EB740}" srcOrd="0" destOrd="0" parTransId="{7C945F0C-7665-47BF-8FD1-8734645D58CF}" sibTransId="{B84D4479-8DA9-453D-8B7A-8CEE18339783}"/>
    <dgm:cxn modelId="{10C500F2-E8EE-44A4-B0EC-897100369574}" type="presOf" srcId="{FA44EC6D-9A69-450A-B535-DB5B0585EF95}" destId="{D0D1415E-358D-46A4-A0B4-51A4FCCB183E}" srcOrd="0" destOrd="2" presId="urn:microsoft.com/office/officeart/2005/8/layout/list1"/>
    <dgm:cxn modelId="{01FC11F2-51AA-4952-8619-4AF1AF3A9873}" srcId="{AA225BEC-6EE7-4E8A-8678-09EAD40A2DEE}" destId="{A0CD8F06-7FA7-40FE-AE7D-53609D67FE21}" srcOrd="4" destOrd="0" parTransId="{65BBB2BA-5AB2-4D4B-8A39-79F8037D855A}" sibTransId="{F8898EF1-DE5E-4D41-819D-8B211DA0A59B}"/>
    <dgm:cxn modelId="{86F581FD-DB42-46D1-80EB-3A6D76B658CD}" type="presOf" srcId="{D697272E-EF5C-430C-B37A-68C591D7FAB8}" destId="{1F674865-27F2-41D2-B700-A5FAA330BF16}" srcOrd="0" destOrd="3" presId="urn:microsoft.com/office/officeart/2005/8/layout/list1"/>
    <dgm:cxn modelId="{51C7005C-521D-40E2-8659-4389D7FEAC7C}" type="presParOf" srcId="{86C8BF7D-AF7B-442A-A397-49159AA34A35}" destId="{C76F780A-2F42-45E6-94F9-4F108C06DB50}" srcOrd="0" destOrd="0" presId="urn:microsoft.com/office/officeart/2005/8/layout/list1"/>
    <dgm:cxn modelId="{689D7A74-DA48-479B-92A2-644E21E122C4}" type="presParOf" srcId="{C76F780A-2F42-45E6-94F9-4F108C06DB50}" destId="{1A011EF0-54CF-4C3C-80CF-2FB55DB176F0}" srcOrd="0" destOrd="0" presId="urn:microsoft.com/office/officeart/2005/8/layout/list1"/>
    <dgm:cxn modelId="{68A9D82A-D1FC-410B-B4D6-3FC4FA6586F8}" type="presParOf" srcId="{C76F780A-2F42-45E6-94F9-4F108C06DB50}" destId="{C372589C-D159-47CB-9396-8768D6628A1C}" srcOrd="1" destOrd="0" presId="urn:microsoft.com/office/officeart/2005/8/layout/list1"/>
    <dgm:cxn modelId="{51BA5A5B-53D1-4157-950A-614030182497}" type="presParOf" srcId="{86C8BF7D-AF7B-442A-A397-49159AA34A35}" destId="{157478E7-388D-49DA-A2D9-B516DF809ABD}" srcOrd="1" destOrd="0" presId="urn:microsoft.com/office/officeart/2005/8/layout/list1"/>
    <dgm:cxn modelId="{C192300D-5A5A-4A12-B5F6-61C48F105312}" type="presParOf" srcId="{86C8BF7D-AF7B-442A-A397-49159AA34A35}" destId="{4C3677B9-B95F-4E75-BE1A-02145D8F0FF8}" srcOrd="2" destOrd="0" presId="urn:microsoft.com/office/officeart/2005/8/layout/list1"/>
    <dgm:cxn modelId="{950D77CB-CD15-437C-A362-388177BBEE73}" type="presParOf" srcId="{86C8BF7D-AF7B-442A-A397-49159AA34A35}" destId="{B5CD8160-1177-45A2-99C9-62E362A78401}" srcOrd="3" destOrd="0" presId="urn:microsoft.com/office/officeart/2005/8/layout/list1"/>
    <dgm:cxn modelId="{7D55CCEF-1B59-4319-99FF-1CEC53C3BBAC}" type="presParOf" srcId="{86C8BF7D-AF7B-442A-A397-49159AA34A35}" destId="{2EC69558-B336-44C1-82AF-20F7D99D3BEE}" srcOrd="4" destOrd="0" presId="urn:microsoft.com/office/officeart/2005/8/layout/list1"/>
    <dgm:cxn modelId="{1BAF1525-AB54-437A-85B4-E09019B6B8E8}" type="presParOf" srcId="{2EC69558-B336-44C1-82AF-20F7D99D3BEE}" destId="{17879483-811B-4618-B9E7-12EF72FA06CD}" srcOrd="0" destOrd="0" presId="urn:microsoft.com/office/officeart/2005/8/layout/list1"/>
    <dgm:cxn modelId="{CB162BF7-A2E7-4A41-9824-85504D425DFE}" type="presParOf" srcId="{2EC69558-B336-44C1-82AF-20F7D99D3BEE}" destId="{611A2CF5-BEB6-43F3-B126-2C39E8C085C3}" srcOrd="1" destOrd="0" presId="urn:microsoft.com/office/officeart/2005/8/layout/list1"/>
    <dgm:cxn modelId="{6388BE8F-D745-4781-80BF-3C328CA04885}" type="presParOf" srcId="{86C8BF7D-AF7B-442A-A397-49159AA34A35}" destId="{145A09A7-72F7-41BF-BBFB-8F9B4FA55897}" srcOrd="5" destOrd="0" presId="urn:microsoft.com/office/officeart/2005/8/layout/list1"/>
    <dgm:cxn modelId="{9F591416-67B9-4E63-994F-2C757EA287C1}" type="presParOf" srcId="{86C8BF7D-AF7B-442A-A397-49159AA34A35}" destId="{D0D1415E-358D-46A4-A0B4-51A4FCCB183E}" srcOrd="6" destOrd="0" presId="urn:microsoft.com/office/officeart/2005/8/layout/list1"/>
    <dgm:cxn modelId="{04751FB9-1982-47AF-BD1D-7714C5421251}" type="presParOf" srcId="{86C8BF7D-AF7B-442A-A397-49159AA34A35}" destId="{14F5CE97-4F85-4DC6-8D73-C9A96A708029}" srcOrd="7" destOrd="0" presId="urn:microsoft.com/office/officeart/2005/8/layout/list1"/>
    <dgm:cxn modelId="{C2709865-0B80-4585-915D-66F960B595C1}" type="presParOf" srcId="{86C8BF7D-AF7B-442A-A397-49159AA34A35}" destId="{81F8A4B3-142D-4969-B733-AD1A63060857}" srcOrd="8" destOrd="0" presId="urn:microsoft.com/office/officeart/2005/8/layout/list1"/>
    <dgm:cxn modelId="{4F27495F-2008-4912-9DF4-57B1C6E19F9D}" type="presParOf" srcId="{81F8A4B3-142D-4969-B733-AD1A63060857}" destId="{6806B026-9DB8-4E11-99A5-8A360D5E6C90}" srcOrd="0" destOrd="0" presId="urn:microsoft.com/office/officeart/2005/8/layout/list1"/>
    <dgm:cxn modelId="{EECE149A-253D-4E4E-9CF4-55621789DA42}" type="presParOf" srcId="{81F8A4B3-142D-4969-B733-AD1A63060857}" destId="{94E4E10E-66DF-40FD-A5D2-4CB96CD72022}" srcOrd="1" destOrd="0" presId="urn:microsoft.com/office/officeart/2005/8/layout/list1"/>
    <dgm:cxn modelId="{15DD8567-DFAD-4B47-9D81-6B4AE3D0AD28}" type="presParOf" srcId="{86C8BF7D-AF7B-442A-A397-49159AA34A35}" destId="{0921D0EF-EA76-4B59-97E1-B99DDD2B61DA}" srcOrd="9" destOrd="0" presId="urn:microsoft.com/office/officeart/2005/8/layout/list1"/>
    <dgm:cxn modelId="{6D062BE9-DAFC-41DC-AF5E-5B5633C19F5D}" type="presParOf" srcId="{86C8BF7D-AF7B-442A-A397-49159AA34A35}" destId="{1F674865-27F2-41D2-B700-A5FAA330BF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866639-163F-44C2-8F2A-02DE4B4FACB6}"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77AA33B1-3935-44B3-9A2A-E2E00A371DDF}">
      <dgm:prSet/>
      <dgm:spPr/>
      <dgm:t>
        <a:bodyPr/>
        <a:lstStyle/>
        <a:p>
          <a:r>
            <a:rPr lang="en-US"/>
            <a:t>1. What is loess?</a:t>
          </a:r>
        </a:p>
      </dgm:t>
    </dgm:pt>
    <dgm:pt modelId="{8C83A11B-B411-4305-998D-9D558AE75F6F}" type="parTrans" cxnId="{5730E7B7-A06C-4E7C-A052-B39E9A8AD09F}">
      <dgm:prSet/>
      <dgm:spPr/>
      <dgm:t>
        <a:bodyPr/>
        <a:lstStyle/>
        <a:p>
          <a:endParaRPr lang="en-US"/>
        </a:p>
      </dgm:t>
    </dgm:pt>
    <dgm:pt modelId="{95A6E779-555D-4BE3-BED0-46E2BC5E97C3}" type="sibTrans" cxnId="{5730E7B7-A06C-4E7C-A052-B39E9A8AD09F}">
      <dgm:prSet/>
      <dgm:spPr/>
      <dgm:t>
        <a:bodyPr/>
        <a:lstStyle/>
        <a:p>
          <a:endParaRPr lang="en-US"/>
        </a:p>
      </dgm:t>
    </dgm:pt>
    <dgm:pt modelId="{017D0D66-5E0D-4A11-B3B6-E2D342811C18}">
      <dgm:prSet/>
      <dgm:spPr/>
      <dgm:t>
        <a:bodyPr/>
        <a:lstStyle/>
        <a:p>
          <a:r>
            <a:rPr lang="en-US" dirty="0"/>
            <a:t>2. What is a dike?</a:t>
          </a:r>
        </a:p>
      </dgm:t>
    </dgm:pt>
    <dgm:pt modelId="{6B8F83E4-FAF4-4977-B7D5-6FE402628A5E}" type="parTrans" cxnId="{1F209891-6D0A-4BFD-A8BE-FCAF36B6A86D}">
      <dgm:prSet/>
      <dgm:spPr/>
      <dgm:t>
        <a:bodyPr/>
        <a:lstStyle/>
        <a:p>
          <a:endParaRPr lang="en-US"/>
        </a:p>
      </dgm:t>
    </dgm:pt>
    <dgm:pt modelId="{EC1E24D6-9C64-4323-A883-F43F5C715E0B}" type="sibTrans" cxnId="{1F209891-6D0A-4BFD-A8BE-FCAF36B6A86D}">
      <dgm:prSet/>
      <dgm:spPr/>
      <dgm:t>
        <a:bodyPr/>
        <a:lstStyle/>
        <a:p>
          <a:endParaRPr lang="en-US"/>
        </a:p>
      </dgm:t>
    </dgm:pt>
    <dgm:pt modelId="{1F0168EB-C21C-4C91-B9C0-8D8EFC9AE968}" type="pres">
      <dgm:prSet presAssocID="{F6866639-163F-44C2-8F2A-02DE4B4FACB6}" presName="hierChild1" presStyleCnt="0">
        <dgm:presLayoutVars>
          <dgm:chPref val="1"/>
          <dgm:dir/>
          <dgm:animOne val="branch"/>
          <dgm:animLvl val="lvl"/>
          <dgm:resizeHandles/>
        </dgm:presLayoutVars>
      </dgm:prSet>
      <dgm:spPr/>
    </dgm:pt>
    <dgm:pt modelId="{142AAD61-C870-46B0-A4A5-692F54CCB26B}" type="pres">
      <dgm:prSet presAssocID="{77AA33B1-3935-44B3-9A2A-E2E00A371DDF}" presName="hierRoot1" presStyleCnt="0"/>
      <dgm:spPr/>
    </dgm:pt>
    <dgm:pt modelId="{FD929AEE-187F-4732-8DFF-232637B84C89}" type="pres">
      <dgm:prSet presAssocID="{77AA33B1-3935-44B3-9A2A-E2E00A371DDF}" presName="composite" presStyleCnt="0"/>
      <dgm:spPr/>
    </dgm:pt>
    <dgm:pt modelId="{36FB8948-917A-40C0-A0D4-737B95BB9955}" type="pres">
      <dgm:prSet presAssocID="{77AA33B1-3935-44B3-9A2A-E2E00A371DDF}" presName="background" presStyleLbl="node0" presStyleIdx="0" presStyleCnt="2"/>
      <dgm:spPr/>
    </dgm:pt>
    <dgm:pt modelId="{183BE7FE-9155-40C9-8748-0AA3C951D85B}" type="pres">
      <dgm:prSet presAssocID="{77AA33B1-3935-44B3-9A2A-E2E00A371DDF}" presName="text" presStyleLbl="fgAcc0" presStyleIdx="0" presStyleCnt="2">
        <dgm:presLayoutVars>
          <dgm:chPref val="3"/>
        </dgm:presLayoutVars>
      </dgm:prSet>
      <dgm:spPr/>
    </dgm:pt>
    <dgm:pt modelId="{FF5799E1-379E-4816-BEA1-DB99C93D3FFB}" type="pres">
      <dgm:prSet presAssocID="{77AA33B1-3935-44B3-9A2A-E2E00A371DDF}" presName="hierChild2" presStyleCnt="0"/>
      <dgm:spPr/>
    </dgm:pt>
    <dgm:pt modelId="{806E7467-5E2F-473E-923B-218E4179ECCA}" type="pres">
      <dgm:prSet presAssocID="{017D0D66-5E0D-4A11-B3B6-E2D342811C18}" presName="hierRoot1" presStyleCnt="0"/>
      <dgm:spPr/>
    </dgm:pt>
    <dgm:pt modelId="{36322639-4E68-49F6-8FE7-338F726C1A3D}" type="pres">
      <dgm:prSet presAssocID="{017D0D66-5E0D-4A11-B3B6-E2D342811C18}" presName="composite" presStyleCnt="0"/>
      <dgm:spPr/>
    </dgm:pt>
    <dgm:pt modelId="{57846561-9CA6-46ED-883C-6837DEE3F74D}" type="pres">
      <dgm:prSet presAssocID="{017D0D66-5E0D-4A11-B3B6-E2D342811C18}" presName="background" presStyleLbl="node0" presStyleIdx="1" presStyleCnt="2"/>
      <dgm:spPr/>
    </dgm:pt>
    <dgm:pt modelId="{D4883141-733D-4A05-B4CB-3B4A0B237259}" type="pres">
      <dgm:prSet presAssocID="{017D0D66-5E0D-4A11-B3B6-E2D342811C18}" presName="text" presStyleLbl="fgAcc0" presStyleIdx="1" presStyleCnt="2">
        <dgm:presLayoutVars>
          <dgm:chPref val="3"/>
        </dgm:presLayoutVars>
      </dgm:prSet>
      <dgm:spPr/>
    </dgm:pt>
    <dgm:pt modelId="{63AD9113-D5F4-46E4-ABB2-0A168E7993F0}" type="pres">
      <dgm:prSet presAssocID="{017D0D66-5E0D-4A11-B3B6-E2D342811C18}" presName="hierChild2" presStyleCnt="0"/>
      <dgm:spPr/>
    </dgm:pt>
  </dgm:ptLst>
  <dgm:cxnLst>
    <dgm:cxn modelId="{61F18672-82B4-4545-8C48-A498D459B351}" type="presOf" srcId="{017D0D66-5E0D-4A11-B3B6-E2D342811C18}" destId="{D4883141-733D-4A05-B4CB-3B4A0B237259}" srcOrd="0" destOrd="0" presId="urn:microsoft.com/office/officeart/2005/8/layout/hierarchy1"/>
    <dgm:cxn modelId="{1F209891-6D0A-4BFD-A8BE-FCAF36B6A86D}" srcId="{F6866639-163F-44C2-8F2A-02DE4B4FACB6}" destId="{017D0D66-5E0D-4A11-B3B6-E2D342811C18}" srcOrd="1" destOrd="0" parTransId="{6B8F83E4-FAF4-4977-B7D5-6FE402628A5E}" sibTransId="{EC1E24D6-9C64-4323-A883-F43F5C715E0B}"/>
    <dgm:cxn modelId="{51C32BAC-EC32-4F57-8A15-D592614872C1}" type="presOf" srcId="{F6866639-163F-44C2-8F2A-02DE4B4FACB6}" destId="{1F0168EB-C21C-4C91-B9C0-8D8EFC9AE968}" srcOrd="0" destOrd="0" presId="urn:microsoft.com/office/officeart/2005/8/layout/hierarchy1"/>
    <dgm:cxn modelId="{C126C2B1-4201-435A-8F54-4A1717E2718E}" type="presOf" srcId="{77AA33B1-3935-44B3-9A2A-E2E00A371DDF}" destId="{183BE7FE-9155-40C9-8748-0AA3C951D85B}" srcOrd="0" destOrd="0" presId="urn:microsoft.com/office/officeart/2005/8/layout/hierarchy1"/>
    <dgm:cxn modelId="{5730E7B7-A06C-4E7C-A052-B39E9A8AD09F}" srcId="{F6866639-163F-44C2-8F2A-02DE4B4FACB6}" destId="{77AA33B1-3935-44B3-9A2A-E2E00A371DDF}" srcOrd="0" destOrd="0" parTransId="{8C83A11B-B411-4305-998D-9D558AE75F6F}" sibTransId="{95A6E779-555D-4BE3-BED0-46E2BC5E97C3}"/>
    <dgm:cxn modelId="{86081162-8CBF-4E92-8253-EEC0B241D343}" type="presParOf" srcId="{1F0168EB-C21C-4C91-B9C0-8D8EFC9AE968}" destId="{142AAD61-C870-46B0-A4A5-692F54CCB26B}" srcOrd="0" destOrd="0" presId="urn:microsoft.com/office/officeart/2005/8/layout/hierarchy1"/>
    <dgm:cxn modelId="{C8C39869-99A4-4CE1-BD7B-816AFB3C619A}" type="presParOf" srcId="{142AAD61-C870-46B0-A4A5-692F54CCB26B}" destId="{FD929AEE-187F-4732-8DFF-232637B84C89}" srcOrd="0" destOrd="0" presId="urn:microsoft.com/office/officeart/2005/8/layout/hierarchy1"/>
    <dgm:cxn modelId="{327E5ED8-6BF6-45EA-84D9-2E148A4BF702}" type="presParOf" srcId="{FD929AEE-187F-4732-8DFF-232637B84C89}" destId="{36FB8948-917A-40C0-A0D4-737B95BB9955}" srcOrd="0" destOrd="0" presId="urn:microsoft.com/office/officeart/2005/8/layout/hierarchy1"/>
    <dgm:cxn modelId="{BD4E07C2-CEDB-4555-95D4-9071E10F4B86}" type="presParOf" srcId="{FD929AEE-187F-4732-8DFF-232637B84C89}" destId="{183BE7FE-9155-40C9-8748-0AA3C951D85B}" srcOrd="1" destOrd="0" presId="urn:microsoft.com/office/officeart/2005/8/layout/hierarchy1"/>
    <dgm:cxn modelId="{ACB7CB4E-1237-492B-BD2B-D623880B0F55}" type="presParOf" srcId="{142AAD61-C870-46B0-A4A5-692F54CCB26B}" destId="{FF5799E1-379E-4816-BEA1-DB99C93D3FFB}" srcOrd="1" destOrd="0" presId="urn:microsoft.com/office/officeart/2005/8/layout/hierarchy1"/>
    <dgm:cxn modelId="{FF8E5436-950E-42DE-81D7-D2C257F2C343}" type="presParOf" srcId="{1F0168EB-C21C-4C91-B9C0-8D8EFC9AE968}" destId="{806E7467-5E2F-473E-923B-218E4179ECCA}" srcOrd="1" destOrd="0" presId="urn:microsoft.com/office/officeart/2005/8/layout/hierarchy1"/>
    <dgm:cxn modelId="{4E247EAB-3AF5-46AE-B822-EFE56B7AA514}" type="presParOf" srcId="{806E7467-5E2F-473E-923B-218E4179ECCA}" destId="{36322639-4E68-49F6-8FE7-338F726C1A3D}" srcOrd="0" destOrd="0" presId="urn:microsoft.com/office/officeart/2005/8/layout/hierarchy1"/>
    <dgm:cxn modelId="{4D14FB29-6E80-47C9-BFF0-8C8055D7D189}" type="presParOf" srcId="{36322639-4E68-49F6-8FE7-338F726C1A3D}" destId="{57846561-9CA6-46ED-883C-6837DEE3F74D}" srcOrd="0" destOrd="0" presId="urn:microsoft.com/office/officeart/2005/8/layout/hierarchy1"/>
    <dgm:cxn modelId="{96C35121-C124-4DFE-8EA0-D75CE0A929D4}" type="presParOf" srcId="{36322639-4E68-49F6-8FE7-338F726C1A3D}" destId="{D4883141-733D-4A05-B4CB-3B4A0B237259}" srcOrd="1" destOrd="0" presId="urn:microsoft.com/office/officeart/2005/8/layout/hierarchy1"/>
    <dgm:cxn modelId="{6A9668E6-9C6D-4E81-B3A4-2C6F59B2B459}" type="presParOf" srcId="{806E7467-5E2F-473E-923B-218E4179ECCA}" destId="{63AD9113-D5F4-46E4-ABB2-0A168E7993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1DF93A-AC28-4E2F-A476-7BBB4E0B07B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83AACE15-F76B-43FF-9443-333AB86E183E}">
      <dgm:prSet/>
      <dgm:spPr/>
      <dgm:t>
        <a:bodyPr/>
        <a:lstStyle/>
        <a:p>
          <a:r>
            <a:rPr lang="en-US"/>
            <a:t>Do Now</a:t>
          </a:r>
        </a:p>
      </dgm:t>
    </dgm:pt>
    <dgm:pt modelId="{6B44E987-1BAE-427C-9176-762EA86647A9}" type="parTrans" cxnId="{97BBB689-77BE-4D52-A9BA-82368DF39809}">
      <dgm:prSet/>
      <dgm:spPr/>
      <dgm:t>
        <a:bodyPr/>
        <a:lstStyle/>
        <a:p>
          <a:endParaRPr lang="en-US"/>
        </a:p>
      </dgm:t>
    </dgm:pt>
    <dgm:pt modelId="{408585C9-D95B-404C-B3B9-461456DEA575}" type="sibTrans" cxnId="{97BBB689-77BE-4D52-A9BA-82368DF39809}">
      <dgm:prSet/>
      <dgm:spPr/>
      <dgm:t>
        <a:bodyPr/>
        <a:lstStyle/>
        <a:p>
          <a:endParaRPr lang="en-US"/>
        </a:p>
      </dgm:t>
    </dgm:pt>
    <dgm:pt modelId="{0128841F-A1DE-4F53-9090-E7317C8128E1}">
      <dgm:prSet/>
      <dgm:spPr/>
      <dgm:t>
        <a:bodyPr/>
        <a:lstStyle/>
        <a:p>
          <a:r>
            <a:rPr lang="en-US" dirty="0"/>
            <a:t>Song of the Day: Rich – </a:t>
          </a:r>
          <a:r>
            <a:rPr lang="en-US" dirty="0" err="1"/>
            <a:t>Jinbo</a:t>
          </a:r>
          <a:r>
            <a:rPr lang="en-US" dirty="0"/>
            <a:t> &amp; G22 </a:t>
          </a:r>
        </a:p>
      </dgm:t>
    </dgm:pt>
    <dgm:pt modelId="{DF67BE63-9D30-4106-9B38-D794C6A23455}" type="parTrans" cxnId="{D5951E2C-549C-49C3-AE12-5CE187A0ABF6}">
      <dgm:prSet/>
      <dgm:spPr/>
      <dgm:t>
        <a:bodyPr/>
        <a:lstStyle/>
        <a:p>
          <a:endParaRPr lang="en-US"/>
        </a:p>
      </dgm:t>
    </dgm:pt>
    <dgm:pt modelId="{8AC6191B-3B22-4F5C-A319-D822D39EED6A}" type="sibTrans" cxnId="{D5951E2C-549C-49C3-AE12-5CE187A0ABF6}">
      <dgm:prSet/>
      <dgm:spPr/>
      <dgm:t>
        <a:bodyPr/>
        <a:lstStyle/>
        <a:p>
          <a:endParaRPr lang="en-US"/>
        </a:p>
      </dgm:t>
    </dgm:pt>
    <dgm:pt modelId="{6C8C0719-98FB-438F-A39A-3F6DFFB5E210}">
      <dgm:prSet/>
      <dgm:spPr/>
      <dgm:t>
        <a:bodyPr/>
        <a:lstStyle/>
        <a:p>
          <a:r>
            <a:rPr lang="en-US"/>
            <a:t>Rise and Fall of the Zhou</a:t>
          </a:r>
        </a:p>
      </dgm:t>
    </dgm:pt>
    <dgm:pt modelId="{C829A07E-2224-4ACF-B7CA-B6077C26DE1C}" type="parTrans" cxnId="{D0D47E42-A36E-4D8A-8F86-D881A0786038}">
      <dgm:prSet/>
      <dgm:spPr/>
      <dgm:t>
        <a:bodyPr/>
        <a:lstStyle/>
        <a:p>
          <a:endParaRPr lang="en-US"/>
        </a:p>
      </dgm:t>
    </dgm:pt>
    <dgm:pt modelId="{F55B79D5-CC14-4D52-A9E5-226275188928}" type="sibTrans" cxnId="{D0D47E42-A36E-4D8A-8F86-D881A0786038}">
      <dgm:prSet/>
      <dgm:spPr/>
      <dgm:t>
        <a:bodyPr/>
        <a:lstStyle/>
        <a:p>
          <a:endParaRPr lang="en-US"/>
        </a:p>
      </dgm:t>
    </dgm:pt>
    <dgm:pt modelId="{7DA93F65-8BE2-4170-A32A-87ED155DDEBD}">
      <dgm:prSet/>
      <dgm:spPr/>
      <dgm:t>
        <a:bodyPr/>
        <a:lstStyle/>
        <a:p>
          <a:r>
            <a:rPr lang="en-US"/>
            <a:t>Mandate of Heaven (BIG talk about that)</a:t>
          </a:r>
        </a:p>
      </dgm:t>
    </dgm:pt>
    <dgm:pt modelId="{2EDB90E4-A40B-4870-A4A3-B22A3D05E349}" type="parTrans" cxnId="{D7EDE234-573C-4356-8B89-1DBD10D42791}">
      <dgm:prSet/>
      <dgm:spPr/>
      <dgm:t>
        <a:bodyPr/>
        <a:lstStyle/>
        <a:p>
          <a:endParaRPr lang="en-US"/>
        </a:p>
      </dgm:t>
    </dgm:pt>
    <dgm:pt modelId="{0834CBA0-8AB5-4D50-8909-276F84DF1E1C}" type="sibTrans" cxnId="{D7EDE234-573C-4356-8B89-1DBD10D42791}">
      <dgm:prSet/>
      <dgm:spPr/>
      <dgm:t>
        <a:bodyPr/>
        <a:lstStyle/>
        <a:p>
          <a:endParaRPr lang="en-US"/>
        </a:p>
      </dgm:t>
    </dgm:pt>
    <dgm:pt modelId="{72317F4A-C8EE-45E6-A7EF-FFDB4AEEF4E7}">
      <dgm:prSet/>
      <dgm:spPr/>
      <dgm:t>
        <a:bodyPr/>
        <a:lstStyle/>
        <a:p>
          <a:r>
            <a:rPr lang="en-US"/>
            <a:t>The Warring States</a:t>
          </a:r>
        </a:p>
      </dgm:t>
    </dgm:pt>
    <dgm:pt modelId="{DFDCAD5D-86B3-4FD3-A57A-91FA0BA69AD3}" type="parTrans" cxnId="{A9C0EF92-91BF-4E1F-B834-2996E4772628}">
      <dgm:prSet/>
      <dgm:spPr/>
      <dgm:t>
        <a:bodyPr/>
        <a:lstStyle/>
        <a:p>
          <a:endParaRPr lang="en-US"/>
        </a:p>
      </dgm:t>
    </dgm:pt>
    <dgm:pt modelId="{F534078B-5F5E-417E-97FD-CD22AC9DCF24}" type="sibTrans" cxnId="{A9C0EF92-91BF-4E1F-B834-2996E4772628}">
      <dgm:prSet/>
      <dgm:spPr/>
      <dgm:t>
        <a:bodyPr/>
        <a:lstStyle/>
        <a:p>
          <a:endParaRPr lang="en-US"/>
        </a:p>
      </dgm:t>
    </dgm:pt>
    <dgm:pt modelId="{11C6521D-1C7A-4016-8B39-A7C5809D0D11}">
      <dgm:prSet/>
      <dgm:spPr/>
      <dgm:t>
        <a:bodyPr/>
        <a:lstStyle/>
        <a:p>
          <a:r>
            <a:rPr lang="en-US"/>
            <a:t>Zhou Society</a:t>
          </a:r>
        </a:p>
      </dgm:t>
    </dgm:pt>
    <dgm:pt modelId="{5202C5BF-BF5D-4655-8ED0-F0596CEC313E}" type="parTrans" cxnId="{B536F3B8-054E-414B-931D-67D7F015D37F}">
      <dgm:prSet/>
      <dgm:spPr/>
      <dgm:t>
        <a:bodyPr/>
        <a:lstStyle/>
        <a:p>
          <a:endParaRPr lang="en-US"/>
        </a:p>
      </dgm:t>
    </dgm:pt>
    <dgm:pt modelId="{B70DB0D3-14E4-41D4-A6C0-EEA759219A3B}" type="sibTrans" cxnId="{B536F3B8-054E-414B-931D-67D7F015D37F}">
      <dgm:prSet/>
      <dgm:spPr/>
      <dgm:t>
        <a:bodyPr/>
        <a:lstStyle/>
        <a:p>
          <a:endParaRPr lang="en-US"/>
        </a:p>
      </dgm:t>
    </dgm:pt>
    <dgm:pt modelId="{CF0A036C-9887-4082-99D9-79DB82D8C931}">
      <dgm:prSet/>
      <dgm:spPr/>
      <dgm:t>
        <a:bodyPr/>
        <a:lstStyle/>
        <a:p>
          <a:r>
            <a:rPr lang="en-US"/>
            <a:t>Practice Vocab Questions</a:t>
          </a:r>
        </a:p>
      </dgm:t>
    </dgm:pt>
    <dgm:pt modelId="{F0D9BE33-B1A5-46AF-B92F-0E9FE15F3288}" type="parTrans" cxnId="{562CBD77-8CBC-4530-A2FA-B2500FFC962C}">
      <dgm:prSet/>
      <dgm:spPr/>
      <dgm:t>
        <a:bodyPr/>
        <a:lstStyle/>
        <a:p>
          <a:endParaRPr lang="en-US"/>
        </a:p>
      </dgm:t>
    </dgm:pt>
    <dgm:pt modelId="{4D3EE7AC-C3A8-488B-B2B9-5D84F273F7DE}" type="sibTrans" cxnId="{562CBD77-8CBC-4530-A2FA-B2500FFC962C}">
      <dgm:prSet/>
      <dgm:spPr/>
      <dgm:t>
        <a:bodyPr/>
        <a:lstStyle/>
        <a:p>
          <a:endParaRPr lang="en-US"/>
        </a:p>
      </dgm:t>
    </dgm:pt>
    <dgm:pt modelId="{30677DBF-79FE-4DAF-A259-9BDD0AF1542A}">
      <dgm:prSet/>
      <dgm:spPr/>
      <dgm:t>
        <a:bodyPr/>
        <a:lstStyle/>
        <a:p>
          <a:r>
            <a:rPr lang="en-US"/>
            <a:t>Exit Ticket</a:t>
          </a:r>
        </a:p>
      </dgm:t>
    </dgm:pt>
    <dgm:pt modelId="{0FD5B2AE-C250-43E3-9312-EF79C40C4131}" type="parTrans" cxnId="{7D4FAA2D-1AA4-49BF-8D1A-FFBEB1D2A092}">
      <dgm:prSet/>
      <dgm:spPr/>
      <dgm:t>
        <a:bodyPr/>
        <a:lstStyle/>
        <a:p>
          <a:endParaRPr lang="en-US"/>
        </a:p>
      </dgm:t>
    </dgm:pt>
    <dgm:pt modelId="{AE70050A-4483-42A3-B28E-18DB57FB6FB7}" type="sibTrans" cxnId="{7D4FAA2D-1AA4-49BF-8D1A-FFBEB1D2A092}">
      <dgm:prSet/>
      <dgm:spPr/>
      <dgm:t>
        <a:bodyPr/>
        <a:lstStyle/>
        <a:p>
          <a:endParaRPr lang="en-US"/>
        </a:p>
      </dgm:t>
    </dgm:pt>
    <dgm:pt modelId="{6179C024-55CE-40E9-A767-75B595ACCCEB}" type="pres">
      <dgm:prSet presAssocID="{DA1DF93A-AC28-4E2F-A476-7BBB4E0B07B9}" presName="linear" presStyleCnt="0">
        <dgm:presLayoutVars>
          <dgm:animLvl val="lvl"/>
          <dgm:resizeHandles val="exact"/>
        </dgm:presLayoutVars>
      </dgm:prSet>
      <dgm:spPr/>
    </dgm:pt>
    <dgm:pt modelId="{236B0A80-0C11-4497-8769-E1F401B71AC8}" type="pres">
      <dgm:prSet presAssocID="{83AACE15-F76B-43FF-9443-333AB86E183E}" presName="parentText" presStyleLbl="node1" presStyleIdx="0" presStyleCnt="7">
        <dgm:presLayoutVars>
          <dgm:chMax val="0"/>
          <dgm:bulletEnabled val="1"/>
        </dgm:presLayoutVars>
      </dgm:prSet>
      <dgm:spPr/>
    </dgm:pt>
    <dgm:pt modelId="{0E838EB0-8FF5-43C5-B6AC-01B50A3018BC}" type="pres">
      <dgm:prSet presAssocID="{83AACE15-F76B-43FF-9443-333AB86E183E}" presName="childText" presStyleLbl="revTx" presStyleIdx="0" presStyleCnt="1">
        <dgm:presLayoutVars>
          <dgm:bulletEnabled val="1"/>
        </dgm:presLayoutVars>
      </dgm:prSet>
      <dgm:spPr/>
    </dgm:pt>
    <dgm:pt modelId="{D445AD05-EC5B-46B1-B5DC-1365977D7625}" type="pres">
      <dgm:prSet presAssocID="{6C8C0719-98FB-438F-A39A-3F6DFFB5E210}" presName="parentText" presStyleLbl="node1" presStyleIdx="1" presStyleCnt="7">
        <dgm:presLayoutVars>
          <dgm:chMax val="0"/>
          <dgm:bulletEnabled val="1"/>
        </dgm:presLayoutVars>
      </dgm:prSet>
      <dgm:spPr/>
    </dgm:pt>
    <dgm:pt modelId="{CD503490-FB6A-4482-8E0E-1B1332BE2038}" type="pres">
      <dgm:prSet presAssocID="{F55B79D5-CC14-4D52-A9E5-226275188928}" presName="spacer" presStyleCnt="0"/>
      <dgm:spPr/>
    </dgm:pt>
    <dgm:pt modelId="{1D55944A-1016-4007-A71D-B3D47E0DBA8C}" type="pres">
      <dgm:prSet presAssocID="{7DA93F65-8BE2-4170-A32A-87ED155DDEBD}" presName="parentText" presStyleLbl="node1" presStyleIdx="2" presStyleCnt="7">
        <dgm:presLayoutVars>
          <dgm:chMax val="0"/>
          <dgm:bulletEnabled val="1"/>
        </dgm:presLayoutVars>
      </dgm:prSet>
      <dgm:spPr/>
    </dgm:pt>
    <dgm:pt modelId="{7BDE87BD-851E-41D1-8F5D-BC36FF47EE97}" type="pres">
      <dgm:prSet presAssocID="{0834CBA0-8AB5-4D50-8909-276F84DF1E1C}" presName="spacer" presStyleCnt="0"/>
      <dgm:spPr/>
    </dgm:pt>
    <dgm:pt modelId="{1B50D4F0-BF02-431F-8CAD-D3DA47F4EB20}" type="pres">
      <dgm:prSet presAssocID="{72317F4A-C8EE-45E6-A7EF-FFDB4AEEF4E7}" presName="parentText" presStyleLbl="node1" presStyleIdx="3" presStyleCnt="7">
        <dgm:presLayoutVars>
          <dgm:chMax val="0"/>
          <dgm:bulletEnabled val="1"/>
        </dgm:presLayoutVars>
      </dgm:prSet>
      <dgm:spPr/>
    </dgm:pt>
    <dgm:pt modelId="{A6BC8DDC-F752-4B71-9146-9858471B3144}" type="pres">
      <dgm:prSet presAssocID="{F534078B-5F5E-417E-97FD-CD22AC9DCF24}" presName="spacer" presStyleCnt="0"/>
      <dgm:spPr/>
    </dgm:pt>
    <dgm:pt modelId="{0125B773-D640-4275-8C21-BC1BADBAFDBC}" type="pres">
      <dgm:prSet presAssocID="{11C6521D-1C7A-4016-8B39-A7C5809D0D11}" presName="parentText" presStyleLbl="node1" presStyleIdx="4" presStyleCnt="7">
        <dgm:presLayoutVars>
          <dgm:chMax val="0"/>
          <dgm:bulletEnabled val="1"/>
        </dgm:presLayoutVars>
      </dgm:prSet>
      <dgm:spPr/>
    </dgm:pt>
    <dgm:pt modelId="{0E533830-D951-4990-99F6-F87786290818}" type="pres">
      <dgm:prSet presAssocID="{B70DB0D3-14E4-41D4-A6C0-EEA759219A3B}" presName="spacer" presStyleCnt="0"/>
      <dgm:spPr/>
    </dgm:pt>
    <dgm:pt modelId="{0FDF4F5F-BDB5-4FBE-B6E7-8DDEBE46C08A}" type="pres">
      <dgm:prSet presAssocID="{CF0A036C-9887-4082-99D9-79DB82D8C931}" presName="parentText" presStyleLbl="node1" presStyleIdx="5" presStyleCnt="7">
        <dgm:presLayoutVars>
          <dgm:chMax val="0"/>
          <dgm:bulletEnabled val="1"/>
        </dgm:presLayoutVars>
      </dgm:prSet>
      <dgm:spPr/>
    </dgm:pt>
    <dgm:pt modelId="{52E41A36-A4A9-44A9-9F3E-17BDC23F7462}" type="pres">
      <dgm:prSet presAssocID="{4D3EE7AC-C3A8-488B-B2B9-5D84F273F7DE}" presName="spacer" presStyleCnt="0"/>
      <dgm:spPr/>
    </dgm:pt>
    <dgm:pt modelId="{07D77F13-6412-4897-898E-5334882263C4}" type="pres">
      <dgm:prSet presAssocID="{30677DBF-79FE-4DAF-A259-9BDD0AF1542A}" presName="parentText" presStyleLbl="node1" presStyleIdx="6" presStyleCnt="7">
        <dgm:presLayoutVars>
          <dgm:chMax val="0"/>
          <dgm:bulletEnabled val="1"/>
        </dgm:presLayoutVars>
      </dgm:prSet>
      <dgm:spPr/>
    </dgm:pt>
  </dgm:ptLst>
  <dgm:cxnLst>
    <dgm:cxn modelId="{0E32A409-8DA0-42C3-A115-FBD063294C9B}" type="presOf" srcId="{CF0A036C-9887-4082-99D9-79DB82D8C931}" destId="{0FDF4F5F-BDB5-4FBE-B6E7-8DDEBE46C08A}" srcOrd="0" destOrd="0" presId="urn:microsoft.com/office/officeart/2005/8/layout/vList2"/>
    <dgm:cxn modelId="{60DEF110-A49B-4A39-AB09-6856B754ABD3}" type="presOf" srcId="{11C6521D-1C7A-4016-8B39-A7C5809D0D11}" destId="{0125B773-D640-4275-8C21-BC1BADBAFDBC}" srcOrd="0" destOrd="0" presId="urn:microsoft.com/office/officeart/2005/8/layout/vList2"/>
    <dgm:cxn modelId="{14FCAC2B-FD9C-42F9-870B-F3F650012022}" type="presOf" srcId="{DA1DF93A-AC28-4E2F-A476-7BBB4E0B07B9}" destId="{6179C024-55CE-40E9-A767-75B595ACCCEB}" srcOrd="0" destOrd="0" presId="urn:microsoft.com/office/officeart/2005/8/layout/vList2"/>
    <dgm:cxn modelId="{D5951E2C-549C-49C3-AE12-5CE187A0ABF6}" srcId="{83AACE15-F76B-43FF-9443-333AB86E183E}" destId="{0128841F-A1DE-4F53-9090-E7317C8128E1}" srcOrd="0" destOrd="0" parTransId="{DF67BE63-9D30-4106-9B38-D794C6A23455}" sibTransId="{8AC6191B-3B22-4F5C-A319-D822D39EED6A}"/>
    <dgm:cxn modelId="{7D4FAA2D-1AA4-49BF-8D1A-FFBEB1D2A092}" srcId="{DA1DF93A-AC28-4E2F-A476-7BBB4E0B07B9}" destId="{30677DBF-79FE-4DAF-A259-9BDD0AF1542A}" srcOrd="6" destOrd="0" parTransId="{0FD5B2AE-C250-43E3-9312-EF79C40C4131}" sibTransId="{AE70050A-4483-42A3-B28E-18DB57FB6FB7}"/>
    <dgm:cxn modelId="{C4207F34-3E87-4010-A2F3-F647F93A1C36}" type="presOf" srcId="{0128841F-A1DE-4F53-9090-E7317C8128E1}" destId="{0E838EB0-8FF5-43C5-B6AC-01B50A3018BC}" srcOrd="0" destOrd="0" presId="urn:microsoft.com/office/officeart/2005/8/layout/vList2"/>
    <dgm:cxn modelId="{D7EDE234-573C-4356-8B89-1DBD10D42791}" srcId="{DA1DF93A-AC28-4E2F-A476-7BBB4E0B07B9}" destId="{7DA93F65-8BE2-4170-A32A-87ED155DDEBD}" srcOrd="2" destOrd="0" parTransId="{2EDB90E4-A40B-4870-A4A3-B22A3D05E349}" sibTransId="{0834CBA0-8AB5-4D50-8909-276F84DF1E1C}"/>
    <dgm:cxn modelId="{D0D47E42-A36E-4D8A-8F86-D881A0786038}" srcId="{DA1DF93A-AC28-4E2F-A476-7BBB4E0B07B9}" destId="{6C8C0719-98FB-438F-A39A-3F6DFFB5E210}" srcOrd="1" destOrd="0" parTransId="{C829A07E-2224-4ACF-B7CA-B6077C26DE1C}" sibTransId="{F55B79D5-CC14-4D52-A9E5-226275188928}"/>
    <dgm:cxn modelId="{562CBD77-8CBC-4530-A2FA-B2500FFC962C}" srcId="{DA1DF93A-AC28-4E2F-A476-7BBB4E0B07B9}" destId="{CF0A036C-9887-4082-99D9-79DB82D8C931}" srcOrd="5" destOrd="0" parTransId="{F0D9BE33-B1A5-46AF-B92F-0E9FE15F3288}" sibTransId="{4D3EE7AC-C3A8-488B-B2B9-5D84F273F7DE}"/>
    <dgm:cxn modelId="{97BBB689-77BE-4D52-A9BA-82368DF39809}" srcId="{DA1DF93A-AC28-4E2F-A476-7BBB4E0B07B9}" destId="{83AACE15-F76B-43FF-9443-333AB86E183E}" srcOrd="0" destOrd="0" parTransId="{6B44E987-1BAE-427C-9176-762EA86647A9}" sibTransId="{408585C9-D95B-404C-B3B9-461456DEA575}"/>
    <dgm:cxn modelId="{A9C0EF92-91BF-4E1F-B834-2996E4772628}" srcId="{DA1DF93A-AC28-4E2F-A476-7BBB4E0B07B9}" destId="{72317F4A-C8EE-45E6-A7EF-FFDB4AEEF4E7}" srcOrd="3" destOrd="0" parTransId="{DFDCAD5D-86B3-4FD3-A57A-91FA0BA69AD3}" sibTransId="{F534078B-5F5E-417E-97FD-CD22AC9DCF24}"/>
    <dgm:cxn modelId="{B536F3B8-054E-414B-931D-67D7F015D37F}" srcId="{DA1DF93A-AC28-4E2F-A476-7BBB4E0B07B9}" destId="{11C6521D-1C7A-4016-8B39-A7C5809D0D11}" srcOrd="4" destOrd="0" parTransId="{5202C5BF-BF5D-4655-8ED0-F0596CEC313E}" sibTransId="{B70DB0D3-14E4-41D4-A6C0-EEA759219A3B}"/>
    <dgm:cxn modelId="{EB4CCCB9-3837-4359-AE75-2D105D255CBA}" type="presOf" srcId="{7DA93F65-8BE2-4170-A32A-87ED155DDEBD}" destId="{1D55944A-1016-4007-A71D-B3D47E0DBA8C}" srcOrd="0" destOrd="0" presId="urn:microsoft.com/office/officeart/2005/8/layout/vList2"/>
    <dgm:cxn modelId="{F116EAD2-8220-43CA-AE2C-758C3499FC02}" type="presOf" srcId="{6C8C0719-98FB-438F-A39A-3F6DFFB5E210}" destId="{D445AD05-EC5B-46B1-B5DC-1365977D7625}" srcOrd="0" destOrd="0" presId="urn:microsoft.com/office/officeart/2005/8/layout/vList2"/>
    <dgm:cxn modelId="{C328B0D4-6A11-4252-AE05-830A12DE1704}" type="presOf" srcId="{30677DBF-79FE-4DAF-A259-9BDD0AF1542A}" destId="{07D77F13-6412-4897-898E-5334882263C4}" srcOrd="0" destOrd="0" presId="urn:microsoft.com/office/officeart/2005/8/layout/vList2"/>
    <dgm:cxn modelId="{C25D3BEB-0E32-445E-AB78-F78A6F2348E1}" type="presOf" srcId="{72317F4A-C8EE-45E6-A7EF-FFDB4AEEF4E7}" destId="{1B50D4F0-BF02-431F-8CAD-D3DA47F4EB20}" srcOrd="0" destOrd="0" presId="urn:microsoft.com/office/officeart/2005/8/layout/vList2"/>
    <dgm:cxn modelId="{02C612F9-C46A-4001-9AE8-05A58B3CF706}" type="presOf" srcId="{83AACE15-F76B-43FF-9443-333AB86E183E}" destId="{236B0A80-0C11-4497-8769-E1F401B71AC8}" srcOrd="0" destOrd="0" presId="urn:microsoft.com/office/officeart/2005/8/layout/vList2"/>
    <dgm:cxn modelId="{8E8AA87E-51B7-4DE1-B915-FF00C501DB34}" type="presParOf" srcId="{6179C024-55CE-40E9-A767-75B595ACCCEB}" destId="{236B0A80-0C11-4497-8769-E1F401B71AC8}" srcOrd="0" destOrd="0" presId="urn:microsoft.com/office/officeart/2005/8/layout/vList2"/>
    <dgm:cxn modelId="{B48593AD-5D0D-4B1F-907F-E23C6DC67BD2}" type="presParOf" srcId="{6179C024-55CE-40E9-A767-75B595ACCCEB}" destId="{0E838EB0-8FF5-43C5-B6AC-01B50A3018BC}" srcOrd="1" destOrd="0" presId="urn:microsoft.com/office/officeart/2005/8/layout/vList2"/>
    <dgm:cxn modelId="{787FE101-6788-45BC-8BAB-70665BBEBE15}" type="presParOf" srcId="{6179C024-55CE-40E9-A767-75B595ACCCEB}" destId="{D445AD05-EC5B-46B1-B5DC-1365977D7625}" srcOrd="2" destOrd="0" presId="urn:microsoft.com/office/officeart/2005/8/layout/vList2"/>
    <dgm:cxn modelId="{87280C3B-30E8-42FA-8024-C890191BE000}" type="presParOf" srcId="{6179C024-55CE-40E9-A767-75B595ACCCEB}" destId="{CD503490-FB6A-4482-8E0E-1B1332BE2038}" srcOrd="3" destOrd="0" presId="urn:microsoft.com/office/officeart/2005/8/layout/vList2"/>
    <dgm:cxn modelId="{CF780BD4-0C8E-4254-8A83-B5E2F7EF29A1}" type="presParOf" srcId="{6179C024-55CE-40E9-A767-75B595ACCCEB}" destId="{1D55944A-1016-4007-A71D-B3D47E0DBA8C}" srcOrd="4" destOrd="0" presId="urn:microsoft.com/office/officeart/2005/8/layout/vList2"/>
    <dgm:cxn modelId="{4C59BC25-E0F3-49A9-A9DE-8E63637F33B7}" type="presParOf" srcId="{6179C024-55CE-40E9-A767-75B595ACCCEB}" destId="{7BDE87BD-851E-41D1-8F5D-BC36FF47EE97}" srcOrd="5" destOrd="0" presId="urn:microsoft.com/office/officeart/2005/8/layout/vList2"/>
    <dgm:cxn modelId="{B61DB263-61FC-4284-AB89-0E3293C29CFB}" type="presParOf" srcId="{6179C024-55CE-40E9-A767-75B595ACCCEB}" destId="{1B50D4F0-BF02-431F-8CAD-D3DA47F4EB20}" srcOrd="6" destOrd="0" presId="urn:microsoft.com/office/officeart/2005/8/layout/vList2"/>
    <dgm:cxn modelId="{C9961BF7-49F6-44AB-B400-FFD038D94F5F}" type="presParOf" srcId="{6179C024-55CE-40E9-A767-75B595ACCCEB}" destId="{A6BC8DDC-F752-4B71-9146-9858471B3144}" srcOrd="7" destOrd="0" presId="urn:microsoft.com/office/officeart/2005/8/layout/vList2"/>
    <dgm:cxn modelId="{7516BCB0-BD25-413F-9575-170BBFEE8C62}" type="presParOf" srcId="{6179C024-55CE-40E9-A767-75B595ACCCEB}" destId="{0125B773-D640-4275-8C21-BC1BADBAFDBC}" srcOrd="8" destOrd="0" presId="urn:microsoft.com/office/officeart/2005/8/layout/vList2"/>
    <dgm:cxn modelId="{FD0F3331-402A-4F66-86B2-8E9D648D1976}" type="presParOf" srcId="{6179C024-55CE-40E9-A767-75B595ACCCEB}" destId="{0E533830-D951-4990-99F6-F87786290818}" srcOrd="9" destOrd="0" presId="urn:microsoft.com/office/officeart/2005/8/layout/vList2"/>
    <dgm:cxn modelId="{D911EB26-1BB4-41A2-A062-1A6D5DE10F02}" type="presParOf" srcId="{6179C024-55CE-40E9-A767-75B595ACCCEB}" destId="{0FDF4F5F-BDB5-4FBE-B6E7-8DDEBE46C08A}" srcOrd="10" destOrd="0" presId="urn:microsoft.com/office/officeart/2005/8/layout/vList2"/>
    <dgm:cxn modelId="{5810365E-62A5-4989-8BC2-3556CF4BD62E}" type="presParOf" srcId="{6179C024-55CE-40E9-A767-75B595ACCCEB}" destId="{52E41A36-A4A9-44A9-9F3E-17BDC23F7462}" srcOrd="11" destOrd="0" presId="urn:microsoft.com/office/officeart/2005/8/layout/vList2"/>
    <dgm:cxn modelId="{B18F7BC5-CA42-4D3D-B7DF-E95DA5BAADF1}" type="presParOf" srcId="{6179C024-55CE-40E9-A767-75B595ACCCEB}" destId="{07D77F13-6412-4897-898E-5334882263C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06D8A5-E989-4490-AEAD-97731A626059}"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63652ED-297C-4AAA-956D-D5ACB6014CF5}">
      <dgm:prSet/>
      <dgm:spPr/>
      <dgm:t>
        <a:bodyPr/>
        <a:lstStyle/>
        <a:p>
          <a:r>
            <a:rPr lang="en-US"/>
            <a:t>The Zhou kept conquering and getting bigger</a:t>
          </a:r>
        </a:p>
      </dgm:t>
    </dgm:pt>
    <dgm:pt modelId="{645EEE51-7835-40E4-A8A8-EAB875DC7736}" type="parTrans" cxnId="{ADB5684D-C915-4B45-8A94-2D4A841E9063}">
      <dgm:prSet/>
      <dgm:spPr/>
      <dgm:t>
        <a:bodyPr/>
        <a:lstStyle/>
        <a:p>
          <a:endParaRPr lang="en-US"/>
        </a:p>
      </dgm:t>
    </dgm:pt>
    <dgm:pt modelId="{309FB3B0-41BA-4C93-A924-8874F08B7332}" type="sibTrans" cxnId="{ADB5684D-C915-4B45-8A94-2D4A841E9063}">
      <dgm:prSet/>
      <dgm:spPr/>
      <dgm:t>
        <a:bodyPr/>
        <a:lstStyle/>
        <a:p>
          <a:endParaRPr lang="en-US"/>
        </a:p>
      </dgm:t>
    </dgm:pt>
    <dgm:pt modelId="{6F826898-8831-45DA-AADD-4FD0DE424AD6}">
      <dgm:prSet/>
      <dgm:spPr/>
      <dgm:t>
        <a:bodyPr/>
        <a:lstStyle/>
        <a:p>
          <a:r>
            <a:rPr lang="en-US"/>
            <a:t>How do you govern a big place?</a:t>
          </a:r>
        </a:p>
      </dgm:t>
    </dgm:pt>
    <dgm:pt modelId="{2CF6DC69-97CA-47D5-B727-7102241CE308}" type="parTrans" cxnId="{28501225-472E-42C9-BA8D-4D2C529CE88F}">
      <dgm:prSet/>
      <dgm:spPr/>
      <dgm:t>
        <a:bodyPr/>
        <a:lstStyle/>
        <a:p>
          <a:endParaRPr lang="en-US"/>
        </a:p>
      </dgm:t>
    </dgm:pt>
    <dgm:pt modelId="{86130E43-62B3-4765-83BD-407FB6EF442F}" type="sibTrans" cxnId="{28501225-472E-42C9-BA8D-4D2C529CE88F}">
      <dgm:prSet/>
      <dgm:spPr/>
      <dgm:t>
        <a:bodyPr/>
        <a:lstStyle/>
        <a:p>
          <a:endParaRPr lang="en-US"/>
        </a:p>
      </dgm:t>
    </dgm:pt>
    <dgm:pt modelId="{968D5EED-F821-47E3-AAE6-A22735091FA3}">
      <dgm:prSet/>
      <dgm:spPr/>
      <dgm:t>
        <a:bodyPr/>
        <a:lstStyle/>
        <a:p>
          <a:r>
            <a:rPr lang="en-US"/>
            <a:t>Remember literally every empire and dynasty that we have ever discussed?</a:t>
          </a:r>
        </a:p>
      </dgm:t>
    </dgm:pt>
    <dgm:pt modelId="{B199C48E-38D6-47ED-87A9-674FC71E8231}" type="parTrans" cxnId="{03FCCAA7-5993-453F-8795-7CA1D688A529}">
      <dgm:prSet/>
      <dgm:spPr/>
      <dgm:t>
        <a:bodyPr/>
        <a:lstStyle/>
        <a:p>
          <a:endParaRPr lang="en-US"/>
        </a:p>
      </dgm:t>
    </dgm:pt>
    <dgm:pt modelId="{0EDA16E4-0838-4601-9460-2E489E8F3FBA}" type="sibTrans" cxnId="{03FCCAA7-5993-453F-8795-7CA1D688A529}">
      <dgm:prSet/>
      <dgm:spPr/>
      <dgm:t>
        <a:bodyPr/>
        <a:lstStyle/>
        <a:p>
          <a:endParaRPr lang="en-US"/>
        </a:p>
      </dgm:t>
    </dgm:pt>
    <dgm:pt modelId="{E40FF2F7-23AE-48B0-AB0E-BDDF13CC8A74}">
      <dgm:prSet/>
      <dgm:spPr/>
      <dgm:t>
        <a:bodyPr/>
        <a:lstStyle/>
        <a:p>
          <a:r>
            <a:rPr lang="en-US"/>
            <a:t>Distance grew between the King and the Nobles</a:t>
          </a:r>
        </a:p>
      </dgm:t>
    </dgm:pt>
    <dgm:pt modelId="{500C80C2-9BA9-4537-8C8E-24A1B1666F72}" type="parTrans" cxnId="{FB1F9FFC-7112-42B6-A181-C23EA2BB82AF}">
      <dgm:prSet/>
      <dgm:spPr/>
      <dgm:t>
        <a:bodyPr/>
        <a:lstStyle/>
        <a:p>
          <a:endParaRPr lang="en-US"/>
        </a:p>
      </dgm:t>
    </dgm:pt>
    <dgm:pt modelId="{9137AA8D-1F03-4908-9EB9-D7FDC9184437}" type="sibTrans" cxnId="{FB1F9FFC-7112-42B6-A181-C23EA2BB82AF}">
      <dgm:prSet/>
      <dgm:spPr/>
      <dgm:t>
        <a:bodyPr/>
        <a:lstStyle/>
        <a:p>
          <a:endParaRPr lang="en-US"/>
        </a:p>
      </dgm:t>
    </dgm:pt>
    <dgm:pt modelId="{9EAC0CB7-D9F5-4349-BB79-CB5EF4E8BD9B}">
      <dgm:prSet/>
      <dgm:spPr/>
      <dgm:t>
        <a:bodyPr/>
        <a:lstStyle/>
        <a:p>
          <a:r>
            <a:rPr lang="en-US"/>
            <a:t>Long time to get to each other, rough conditions… we are on our own, the King ain’t coming.</a:t>
          </a:r>
        </a:p>
      </dgm:t>
    </dgm:pt>
    <dgm:pt modelId="{6397E785-F831-4766-9284-19E1CF5E5504}" type="parTrans" cxnId="{C2FD1B2A-B970-4103-AF3E-1E438666BECB}">
      <dgm:prSet/>
      <dgm:spPr/>
      <dgm:t>
        <a:bodyPr/>
        <a:lstStyle/>
        <a:p>
          <a:endParaRPr lang="en-US"/>
        </a:p>
      </dgm:t>
    </dgm:pt>
    <dgm:pt modelId="{9684D4F2-12C1-494D-BF43-EC3494951923}" type="sibTrans" cxnId="{C2FD1B2A-B970-4103-AF3E-1E438666BECB}">
      <dgm:prSet/>
      <dgm:spPr/>
      <dgm:t>
        <a:bodyPr/>
        <a:lstStyle/>
        <a:p>
          <a:endParaRPr lang="en-US"/>
        </a:p>
      </dgm:t>
    </dgm:pt>
    <dgm:pt modelId="{E9F7DC4C-7242-46EB-8676-71AC4E0FA1DC}">
      <dgm:prSet/>
      <dgm:spPr/>
      <dgm:t>
        <a:bodyPr/>
        <a:lstStyle/>
        <a:p>
          <a:r>
            <a:rPr lang="en-US"/>
            <a:t>Warlords take over some states</a:t>
          </a:r>
        </a:p>
      </dgm:t>
    </dgm:pt>
    <dgm:pt modelId="{635B5324-B82B-45EA-B526-626DAACD0BC2}" type="parTrans" cxnId="{6F255ACC-ECA2-4EE4-B936-6A42AE365F9B}">
      <dgm:prSet/>
      <dgm:spPr/>
      <dgm:t>
        <a:bodyPr/>
        <a:lstStyle/>
        <a:p>
          <a:endParaRPr lang="en-US"/>
        </a:p>
      </dgm:t>
    </dgm:pt>
    <dgm:pt modelId="{557586F4-74C1-4845-BB1E-E82D3DCEB482}" type="sibTrans" cxnId="{6F255ACC-ECA2-4EE4-B936-6A42AE365F9B}">
      <dgm:prSet/>
      <dgm:spPr/>
      <dgm:t>
        <a:bodyPr/>
        <a:lstStyle/>
        <a:p>
          <a:endParaRPr lang="en-US"/>
        </a:p>
      </dgm:t>
    </dgm:pt>
    <dgm:pt modelId="{44A370BD-66BD-4118-8550-B129BFD05748}">
      <dgm:prSet/>
      <dgm:spPr/>
      <dgm:t>
        <a:bodyPr/>
        <a:lstStyle/>
        <a:p>
          <a:r>
            <a:rPr lang="en-US"/>
            <a:t>Still loyal to the king, but doing it for themselves</a:t>
          </a:r>
        </a:p>
      </dgm:t>
    </dgm:pt>
    <dgm:pt modelId="{F31D670C-DDE2-4B63-9A33-AC1D35E73F96}" type="parTrans" cxnId="{A1675281-E3E6-4FC1-A3FF-D12747A3DE43}">
      <dgm:prSet/>
      <dgm:spPr/>
      <dgm:t>
        <a:bodyPr/>
        <a:lstStyle/>
        <a:p>
          <a:endParaRPr lang="en-US"/>
        </a:p>
      </dgm:t>
    </dgm:pt>
    <dgm:pt modelId="{34AC09FF-3A5C-431C-8FB6-54BB61C2FC4C}" type="sibTrans" cxnId="{A1675281-E3E6-4FC1-A3FF-D12747A3DE43}">
      <dgm:prSet/>
      <dgm:spPr/>
      <dgm:t>
        <a:bodyPr/>
        <a:lstStyle/>
        <a:p>
          <a:endParaRPr lang="en-US"/>
        </a:p>
      </dgm:t>
    </dgm:pt>
    <dgm:pt modelId="{57EDF6F5-F207-4988-872D-672F439362A2}">
      <dgm:prSet/>
      <dgm:spPr/>
      <dgm:t>
        <a:bodyPr/>
        <a:lstStyle/>
        <a:p>
          <a:r>
            <a:rPr lang="en-US"/>
            <a:t>Building bigger armies with iron weapons.</a:t>
          </a:r>
        </a:p>
      </dgm:t>
    </dgm:pt>
    <dgm:pt modelId="{89F48C7B-7328-49B4-80C4-42685A29128B}" type="parTrans" cxnId="{7B134DA3-D03E-4C25-9337-BAB74ED8CD98}">
      <dgm:prSet/>
      <dgm:spPr/>
      <dgm:t>
        <a:bodyPr/>
        <a:lstStyle/>
        <a:p>
          <a:endParaRPr lang="en-US"/>
        </a:p>
      </dgm:t>
    </dgm:pt>
    <dgm:pt modelId="{28BE95B6-FF8F-4E54-B83D-2859DA5BBB47}" type="sibTrans" cxnId="{7B134DA3-D03E-4C25-9337-BAB74ED8CD98}">
      <dgm:prSet/>
      <dgm:spPr/>
      <dgm:t>
        <a:bodyPr/>
        <a:lstStyle/>
        <a:p>
          <a:endParaRPr lang="en-US"/>
        </a:p>
      </dgm:t>
    </dgm:pt>
    <dgm:pt modelId="{C8E72D16-EC2E-48ED-9026-65BB7EA7B603}" type="pres">
      <dgm:prSet presAssocID="{B706D8A5-E989-4490-AEAD-97731A626059}" presName="linear" presStyleCnt="0">
        <dgm:presLayoutVars>
          <dgm:animLvl val="lvl"/>
          <dgm:resizeHandles val="exact"/>
        </dgm:presLayoutVars>
      </dgm:prSet>
      <dgm:spPr/>
    </dgm:pt>
    <dgm:pt modelId="{9DA1F1C8-3E46-4A0F-8221-B68D82007CD5}" type="pres">
      <dgm:prSet presAssocID="{B63652ED-297C-4AAA-956D-D5ACB6014CF5}" presName="parentText" presStyleLbl="node1" presStyleIdx="0" presStyleCnt="4">
        <dgm:presLayoutVars>
          <dgm:chMax val="0"/>
          <dgm:bulletEnabled val="1"/>
        </dgm:presLayoutVars>
      </dgm:prSet>
      <dgm:spPr/>
    </dgm:pt>
    <dgm:pt modelId="{D0577765-F134-41AC-806E-5C2BCFAB689F}" type="pres">
      <dgm:prSet presAssocID="{309FB3B0-41BA-4C93-A924-8874F08B7332}" presName="spacer" presStyleCnt="0"/>
      <dgm:spPr/>
    </dgm:pt>
    <dgm:pt modelId="{BD165482-FC86-432F-BAE6-E3476FB6C9AF}" type="pres">
      <dgm:prSet presAssocID="{6F826898-8831-45DA-AADD-4FD0DE424AD6}" presName="parentText" presStyleLbl="node1" presStyleIdx="1" presStyleCnt="4">
        <dgm:presLayoutVars>
          <dgm:chMax val="0"/>
          <dgm:bulletEnabled val="1"/>
        </dgm:presLayoutVars>
      </dgm:prSet>
      <dgm:spPr/>
    </dgm:pt>
    <dgm:pt modelId="{AFA5808C-4C68-47FE-809E-41228728B09F}" type="pres">
      <dgm:prSet presAssocID="{6F826898-8831-45DA-AADD-4FD0DE424AD6}" presName="childText" presStyleLbl="revTx" presStyleIdx="0" presStyleCnt="3">
        <dgm:presLayoutVars>
          <dgm:bulletEnabled val="1"/>
        </dgm:presLayoutVars>
      </dgm:prSet>
      <dgm:spPr/>
    </dgm:pt>
    <dgm:pt modelId="{0B8F1751-17C1-46B3-9FC3-9BF98249B794}" type="pres">
      <dgm:prSet presAssocID="{E40FF2F7-23AE-48B0-AB0E-BDDF13CC8A74}" presName="parentText" presStyleLbl="node1" presStyleIdx="2" presStyleCnt="4">
        <dgm:presLayoutVars>
          <dgm:chMax val="0"/>
          <dgm:bulletEnabled val="1"/>
        </dgm:presLayoutVars>
      </dgm:prSet>
      <dgm:spPr/>
    </dgm:pt>
    <dgm:pt modelId="{4ECBDFC4-488A-4A7D-8009-0B0E526FD17A}" type="pres">
      <dgm:prSet presAssocID="{E40FF2F7-23AE-48B0-AB0E-BDDF13CC8A74}" presName="childText" presStyleLbl="revTx" presStyleIdx="1" presStyleCnt="3">
        <dgm:presLayoutVars>
          <dgm:bulletEnabled val="1"/>
        </dgm:presLayoutVars>
      </dgm:prSet>
      <dgm:spPr/>
    </dgm:pt>
    <dgm:pt modelId="{F64BAB4D-0BC4-4C11-92F7-E3AEAB128E7D}" type="pres">
      <dgm:prSet presAssocID="{E9F7DC4C-7242-46EB-8676-71AC4E0FA1DC}" presName="parentText" presStyleLbl="node1" presStyleIdx="3" presStyleCnt="4">
        <dgm:presLayoutVars>
          <dgm:chMax val="0"/>
          <dgm:bulletEnabled val="1"/>
        </dgm:presLayoutVars>
      </dgm:prSet>
      <dgm:spPr/>
    </dgm:pt>
    <dgm:pt modelId="{D0F882C3-3DCD-4833-9D70-FEB8EFA97051}" type="pres">
      <dgm:prSet presAssocID="{E9F7DC4C-7242-46EB-8676-71AC4E0FA1DC}" presName="childText" presStyleLbl="revTx" presStyleIdx="2" presStyleCnt="3">
        <dgm:presLayoutVars>
          <dgm:bulletEnabled val="1"/>
        </dgm:presLayoutVars>
      </dgm:prSet>
      <dgm:spPr/>
    </dgm:pt>
  </dgm:ptLst>
  <dgm:cxnLst>
    <dgm:cxn modelId="{AF37D804-6810-4807-8C3D-C3A82E11B84D}" type="presOf" srcId="{968D5EED-F821-47E3-AAE6-A22735091FA3}" destId="{AFA5808C-4C68-47FE-809E-41228728B09F}" srcOrd="0" destOrd="0" presId="urn:microsoft.com/office/officeart/2005/8/layout/vList2"/>
    <dgm:cxn modelId="{28501225-472E-42C9-BA8D-4D2C529CE88F}" srcId="{B706D8A5-E989-4490-AEAD-97731A626059}" destId="{6F826898-8831-45DA-AADD-4FD0DE424AD6}" srcOrd="1" destOrd="0" parTransId="{2CF6DC69-97CA-47D5-B727-7102241CE308}" sibTransId="{86130E43-62B3-4765-83BD-407FB6EF442F}"/>
    <dgm:cxn modelId="{C2FD1B2A-B970-4103-AF3E-1E438666BECB}" srcId="{E40FF2F7-23AE-48B0-AB0E-BDDF13CC8A74}" destId="{9EAC0CB7-D9F5-4349-BB79-CB5EF4E8BD9B}" srcOrd="0" destOrd="0" parTransId="{6397E785-F831-4766-9284-19E1CF5E5504}" sibTransId="{9684D4F2-12C1-494D-BF43-EC3494951923}"/>
    <dgm:cxn modelId="{58B44A3B-66AA-4880-90F5-BC278FDC6650}" type="presOf" srcId="{6F826898-8831-45DA-AADD-4FD0DE424AD6}" destId="{BD165482-FC86-432F-BAE6-E3476FB6C9AF}" srcOrd="0" destOrd="0" presId="urn:microsoft.com/office/officeart/2005/8/layout/vList2"/>
    <dgm:cxn modelId="{ACDF3264-F8F2-4557-8CF2-6F2AF3BF5CB0}" type="presOf" srcId="{B63652ED-297C-4AAA-956D-D5ACB6014CF5}" destId="{9DA1F1C8-3E46-4A0F-8221-B68D82007CD5}" srcOrd="0" destOrd="0" presId="urn:microsoft.com/office/officeart/2005/8/layout/vList2"/>
    <dgm:cxn modelId="{ADB5684D-C915-4B45-8A94-2D4A841E9063}" srcId="{B706D8A5-E989-4490-AEAD-97731A626059}" destId="{B63652ED-297C-4AAA-956D-D5ACB6014CF5}" srcOrd="0" destOrd="0" parTransId="{645EEE51-7835-40E4-A8A8-EAB875DC7736}" sibTransId="{309FB3B0-41BA-4C93-A924-8874F08B7332}"/>
    <dgm:cxn modelId="{B2AE2753-706A-486C-B4A2-D432BC7F30FC}" type="presOf" srcId="{9EAC0CB7-D9F5-4349-BB79-CB5EF4E8BD9B}" destId="{4ECBDFC4-488A-4A7D-8009-0B0E526FD17A}" srcOrd="0" destOrd="0" presId="urn:microsoft.com/office/officeart/2005/8/layout/vList2"/>
    <dgm:cxn modelId="{8DF90280-042F-4481-AC27-22B1D0944DCF}" type="presOf" srcId="{E9F7DC4C-7242-46EB-8676-71AC4E0FA1DC}" destId="{F64BAB4D-0BC4-4C11-92F7-E3AEAB128E7D}" srcOrd="0" destOrd="0" presId="urn:microsoft.com/office/officeart/2005/8/layout/vList2"/>
    <dgm:cxn modelId="{A1675281-E3E6-4FC1-A3FF-D12747A3DE43}" srcId="{E9F7DC4C-7242-46EB-8676-71AC4E0FA1DC}" destId="{44A370BD-66BD-4118-8550-B129BFD05748}" srcOrd="0" destOrd="0" parTransId="{F31D670C-DDE2-4B63-9A33-AC1D35E73F96}" sibTransId="{34AC09FF-3A5C-431C-8FB6-54BB61C2FC4C}"/>
    <dgm:cxn modelId="{7B134DA3-D03E-4C25-9337-BAB74ED8CD98}" srcId="{E9F7DC4C-7242-46EB-8676-71AC4E0FA1DC}" destId="{57EDF6F5-F207-4988-872D-672F439362A2}" srcOrd="1" destOrd="0" parTransId="{89F48C7B-7328-49B4-80C4-42685A29128B}" sibTransId="{28BE95B6-FF8F-4E54-B83D-2859DA5BBB47}"/>
    <dgm:cxn modelId="{03FCCAA7-5993-453F-8795-7CA1D688A529}" srcId="{6F826898-8831-45DA-AADD-4FD0DE424AD6}" destId="{968D5EED-F821-47E3-AAE6-A22735091FA3}" srcOrd="0" destOrd="0" parTransId="{B199C48E-38D6-47ED-87A9-674FC71E8231}" sibTransId="{0EDA16E4-0838-4601-9460-2E489E8F3FBA}"/>
    <dgm:cxn modelId="{448502AA-492C-4866-9681-1B600CB3B2D1}" type="presOf" srcId="{44A370BD-66BD-4118-8550-B129BFD05748}" destId="{D0F882C3-3DCD-4833-9D70-FEB8EFA97051}" srcOrd="0" destOrd="0" presId="urn:microsoft.com/office/officeart/2005/8/layout/vList2"/>
    <dgm:cxn modelId="{3FDA8CCB-83D1-40BD-9C1C-FB7AC59C2AFE}" type="presOf" srcId="{B706D8A5-E989-4490-AEAD-97731A626059}" destId="{C8E72D16-EC2E-48ED-9026-65BB7EA7B603}" srcOrd="0" destOrd="0" presId="urn:microsoft.com/office/officeart/2005/8/layout/vList2"/>
    <dgm:cxn modelId="{6F255ACC-ECA2-4EE4-B936-6A42AE365F9B}" srcId="{B706D8A5-E989-4490-AEAD-97731A626059}" destId="{E9F7DC4C-7242-46EB-8676-71AC4E0FA1DC}" srcOrd="3" destOrd="0" parTransId="{635B5324-B82B-45EA-B526-626DAACD0BC2}" sibTransId="{557586F4-74C1-4845-BB1E-E82D3DCEB482}"/>
    <dgm:cxn modelId="{B48958E1-B36C-4052-9B40-B7C0A28B831D}" type="presOf" srcId="{E40FF2F7-23AE-48B0-AB0E-BDDF13CC8A74}" destId="{0B8F1751-17C1-46B3-9FC3-9BF98249B794}" srcOrd="0" destOrd="0" presId="urn:microsoft.com/office/officeart/2005/8/layout/vList2"/>
    <dgm:cxn modelId="{11BCE7F5-D657-4B08-A768-8E92A39E001F}" type="presOf" srcId="{57EDF6F5-F207-4988-872D-672F439362A2}" destId="{D0F882C3-3DCD-4833-9D70-FEB8EFA97051}" srcOrd="0" destOrd="1" presId="urn:microsoft.com/office/officeart/2005/8/layout/vList2"/>
    <dgm:cxn modelId="{FB1F9FFC-7112-42B6-A181-C23EA2BB82AF}" srcId="{B706D8A5-E989-4490-AEAD-97731A626059}" destId="{E40FF2F7-23AE-48B0-AB0E-BDDF13CC8A74}" srcOrd="2" destOrd="0" parTransId="{500C80C2-9BA9-4537-8C8E-24A1B1666F72}" sibTransId="{9137AA8D-1F03-4908-9EB9-D7FDC9184437}"/>
    <dgm:cxn modelId="{3A844136-CAAA-4F1E-B1A4-A23E2F416863}" type="presParOf" srcId="{C8E72D16-EC2E-48ED-9026-65BB7EA7B603}" destId="{9DA1F1C8-3E46-4A0F-8221-B68D82007CD5}" srcOrd="0" destOrd="0" presId="urn:microsoft.com/office/officeart/2005/8/layout/vList2"/>
    <dgm:cxn modelId="{3EEF2601-36FD-4754-B0F6-A8003F4EE79F}" type="presParOf" srcId="{C8E72D16-EC2E-48ED-9026-65BB7EA7B603}" destId="{D0577765-F134-41AC-806E-5C2BCFAB689F}" srcOrd="1" destOrd="0" presId="urn:microsoft.com/office/officeart/2005/8/layout/vList2"/>
    <dgm:cxn modelId="{4BBAAD18-A77B-4AF7-8B5B-8B968B9B2693}" type="presParOf" srcId="{C8E72D16-EC2E-48ED-9026-65BB7EA7B603}" destId="{BD165482-FC86-432F-BAE6-E3476FB6C9AF}" srcOrd="2" destOrd="0" presId="urn:microsoft.com/office/officeart/2005/8/layout/vList2"/>
    <dgm:cxn modelId="{05F116DB-2598-45AD-BDA1-77475BC41DCA}" type="presParOf" srcId="{C8E72D16-EC2E-48ED-9026-65BB7EA7B603}" destId="{AFA5808C-4C68-47FE-809E-41228728B09F}" srcOrd="3" destOrd="0" presId="urn:microsoft.com/office/officeart/2005/8/layout/vList2"/>
    <dgm:cxn modelId="{D3B6444D-17AA-4F48-89EA-27BB2A451C8B}" type="presParOf" srcId="{C8E72D16-EC2E-48ED-9026-65BB7EA7B603}" destId="{0B8F1751-17C1-46B3-9FC3-9BF98249B794}" srcOrd="4" destOrd="0" presId="urn:microsoft.com/office/officeart/2005/8/layout/vList2"/>
    <dgm:cxn modelId="{889B84E8-5220-4CB4-992C-150D934C9EA3}" type="presParOf" srcId="{C8E72D16-EC2E-48ED-9026-65BB7EA7B603}" destId="{4ECBDFC4-488A-4A7D-8009-0B0E526FD17A}" srcOrd="5" destOrd="0" presId="urn:microsoft.com/office/officeart/2005/8/layout/vList2"/>
    <dgm:cxn modelId="{07196D6A-8A8F-45B2-BDD9-1FC38681D05E}" type="presParOf" srcId="{C8E72D16-EC2E-48ED-9026-65BB7EA7B603}" destId="{F64BAB4D-0BC4-4C11-92F7-E3AEAB128E7D}" srcOrd="6" destOrd="0" presId="urn:microsoft.com/office/officeart/2005/8/layout/vList2"/>
    <dgm:cxn modelId="{28EBC849-651E-4DD4-9952-EE1C67FCFF90}" type="presParOf" srcId="{C8E72D16-EC2E-48ED-9026-65BB7EA7B603}" destId="{D0F882C3-3DCD-4833-9D70-FEB8EFA9705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D38302-984F-4F48-9528-B6347D22B4C7}"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8D54F357-320E-4E2E-80B4-EBC0FC6E3A97}">
      <dgm:prSet/>
      <dgm:spPr/>
      <dgm:t>
        <a:bodyPr/>
        <a:lstStyle/>
        <a:p>
          <a:r>
            <a:rPr lang="en-US"/>
            <a:t>What is a warlord?</a:t>
          </a:r>
        </a:p>
      </dgm:t>
    </dgm:pt>
    <dgm:pt modelId="{AF1AB935-F3DC-44AB-86FC-CA0F2C5047B8}" type="parTrans" cxnId="{BA5C0F31-4432-4CD0-BD78-C792296DB8D9}">
      <dgm:prSet/>
      <dgm:spPr/>
      <dgm:t>
        <a:bodyPr/>
        <a:lstStyle/>
        <a:p>
          <a:endParaRPr lang="en-US"/>
        </a:p>
      </dgm:t>
    </dgm:pt>
    <dgm:pt modelId="{22A2B35B-D87B-4F9F-AA35-38C127919C67}" type="sibTrans" cxnId="{BA5C0F31-4432-4CD0-BD78-C792296DB8D9}">
      <dgm:prSet/>
      <dgm:spPr/>
      <dgm:t>
        <a:bodyPr/>
        <a:lstStyle/>
        <a:p>
          <a:endParaRPr lang="en-US"/>
        </a:p>
      </dgm:t>
    </dgm:pt>
    <dgm:pt modelId="{680F852C-AEC7-4909-8D24-679779F92020}">
      <dgm:prSet/>
      <dgm:spPr/>
      <dgm:t>
        <a:bodyPr/>
        <a:lstStyle/>
        <a:p>
          <a:r>
            <a:rPr lang="en-US"/>
            <a:t>Use the term chaos to write a sentence describe the Warring States period.</a:t>
          </a:r>
        </a:p>
      </dgm:t>
    </dgm:pt>
    <dgm:pt modelId="{EE19B3C3-3157-4896-81A6-E69C8FDF5F35}" type="parTrans" cxnId="{03DBCBFF-A754-45B5-B9FB-E43D55353CA8}">
      <dgm:prSet/>
      <dgm:spPr/>
      <dgm:t>
        <a:bodyPr/>
        <a:lstStyle/>
        <a:p>
          <a:endParaRPr lang="en-US"/>
        </a:p>
      </dgm:t>
    </dgm:pt>
    <dgm:pt modelId="{402E6CC8-946F-487D-AB05-CC121A8DD2DD}" type="sibTrans" cxnId="{03DBCBFF-A754-45B5-B9FB-E43D55353CA8}">
      <dgm:prSet/>
      <dgm:spPr/>
      <dgm:t>
        <a:bodyPr/>
        <a:lstStyle/>
        <a:p>
          <a:endParaRPr lang="en-US"/>
        </a:p>
      </dgm:t>
    </dgm:pt>
    <dgm:pt modelId="{C78F0CBD-94B1-49D9-B47D-36BD75E76C71}" type="pres">
      <dgm:prSet presAssocID="{1DD38302-984F-4F48-9528-B6347D22B4C7}" presName="vert0" presStyleCnt="0">
        <dgm:presLayoutVars>
          <dgm:dir/>
          <dgm:animOne val="branch"/>
          <dgm:animLvl val="lvl"/>
        </dgm:presLayoutVars>
      </dgm:prSet>
      <dgm:spPr/>
    </dgm:pt>
    <dgm:pt modelId="{47D73922-5BF6-43AD-B076-80B5EDC11992}" type="pres">
      <dgm:prSet presAssocID="{8D54F357-320E-4E2E-80B4-EBC0FC6E3A97}" presName="thickLine" presStyleLbl="alignNode1" presStyleIdx="0" presStyleCnt="2"/>
      <dgm:spPr/>
    </dgm:pt>
    <dgm:pt modelId="{13206FAD-A8A4-496E-A698-D8046424C88D}" type="pres">
      <dgm:prSet presAssocID="{8D54F357-320E-4E2E-80B4-EBC0FC6E3A97}" presName="horz1" presStyleCnt="0"/>
      <dgm:spPr/>
    </dgm:pt>
    <dgm:pt modelId="{AE2006B2-9BBE-4D47-B924-940529C0C389}" type="pres">
      <dgm:prSet presAssocID="{8D54F357-320E-4E2E-80B4-EBC0FC6E3A97}" presName="tx1" presStyleLbl="revTx" presStyleIdx="0" presStyleCnt="2"/>
      <dgm:spPr/>
    </dgm:pt>
    <dgm:pt modelId="{E1F794CE-09E5-4D97-B996-512F9A392FA0}" type="pres">
      <dgm:prSet presAssocID="{8D54F357-320E-4E2E-80B4-EBC0FC6E3A97}" presName="vert1" presStyleCnt="0"/>
      <dgm:spPr/>
    </dgm:pt>
    <dgm:pt modelId="{D27679E0-E66A-4A03-AC05-1E7F09B18A8E}" type="pres">
      <dgm:prSet presAssocID="{680F852C-AEC7-4909-8D24-679779F92020}" presName="thickLine" presStyleLbl="alignNode1" presStyleIdx="1" presStyleCnt="2"/>
      <dgm:spPr/>
    </dgm:pt>
    <dgm:pt modelId="{41E71D46-2020-4005-A965-F1D2E3EECEC4}" type="pres">
      <dgm:prSet presAssocID="{680F852C-AEC7-4909-8D24-679779F92020}" presName="horz1" presStyleCnt="0"/>
      <dgm:spPr/>
    </dgm:pt>
    <dgm:pt modelId="{80367ED9-004C-4726-83C6-873E2ACAE861}" type="pres">
      <dgm:prSet presAssocID="{680F852C-AEC7-4909-8D24-679779F92020}" presName="tx1" presStyleLbl="revTx" presStyleIdx="1" presStyleCnt="2"/>
      <dgm:spPr/>
    </dgm:pt>
    <dgm:pt modelId="{22720DF6-5BF5-4E3B-B946-48A7B4941E45}" type="pres">
      <dgm:prSet presAssocID="{680F852C-AEC7-4909-8D24-679779F92020}" presName="vert1" presStyleCnt="0"/>
      <dgm:spPr/>
    </dgm:pt>
  </dgm:ptLst>
  <dgm:cxnLst>
    <dgm:cxn modelId="{E6E0F80D-2D75-4BCF-8E24-28D5681B3D5E}" type="presOf" srcId="{1DD38302-984F-4F48-9528-B6347D22B4C7}" destId="{C78F0CBD-94B1-49D9-B47D-36BD75E76C71}" srcOrd="0" destOrd="0" presId="urn:microsoft.com/office/officeart/2008/layout/LinedList"/>
    <dgm:cxn modelId="{CF62710F-DA6F-4361-A782-BD78A69CD0BF}" type="presOf" srcId="{680F852C-AEC7-4909-8D24-679779F92020}" destId="{80367ED9-004C-4726-83C6-873E2ACAE861}" srcOrd="0" destOrd="0" presId="urn:microsoft.com/office/officeart/2008/layout/LinedList"/>
    <dgm:cxn modelId="{BA5C0F31-4432-4CD0-BD78-C792296DB8D9}" srcId="{1DD38302-984F-4F48-9528-B6347D22B4C7}" destId="{8D54F357-320E-4E2E-80B4-EBC0FC6E3A97}" srcOrd="0" destOrd="0" parTransId="{AF1AB935-F3DC-44AB-86FC-CA0F2C5047B8}" sibTransId="{22A2B35B-D87B-4F9F-AA35-38C127919C67}"/>
    <dgm:cxn modelId="{6590FEC7-21EC-43B4-9511-21A6561873AC}" type="presOf" srcId="{8D54F357-320E-4E2E-80B4-EBC0FC6E3A97}" destId="{AE2006B2-9BBE-4D47-B924-940529C0C389}" srcOrd="0" destOrd="0" presId="urn:microsoft.com/office/officeart/2008/layout/LinedList"/>
    <dgm:cxn modelId="{03DBCBFF-A754-45B5-B9FB-E43D55353CA8}" srcId="{1DD38302-984F-4F48-9528-B6347D22B4C7}" destId="{680F852C-AEC7-4909-8D24-679779F92020}" srcOrd="1" destOrd="0" parTransId="{EE19B3C3-3157-4896-81A6-E69C8FDF5F35}" sibTransId="{402E6CC8-946F-487D-AB05-CC121A8DD2DD}"/>
    <dgm:cxn modelId="{D775D085-5C58-489F-B2BF-8CF27608B0BF}" type="presParOf" srcId="{C78F0CBD-94B1-49D9-B47D-36BD75E76C71}" destId="{47D73922-5BF6-43AD-B076-80B5EDC11992}" srcOrd="0" destOrd="0" presId="urn:microsoft.com/office/officeart/2008/layout/LinedList"/>
    <dgm:cxn modelId="{55F3D053-8106-43F2-8AE6-17BA78BFFF2E}" type="presParOf" srcId="{C78F0CBD-94B1-49D9-B47D-36BD75E76C71}" destId="{13206FAD-A8A4-496E-A698-D8046424C88D}" srcOrd="1" destOrd="0" presId="urn:microsoft.com/office/officeart/2008/layout/LinedList"/>
    <dgm:cxn modelId="{F8E8E0DC-1DB9-48F8-BEE8-144662DE3577}" type="presParOf" srcId="{13206FAD-A8A4-496E-A698-D8046424C88D}" destId="{AE2006B2-9BBE-4D47-B924-940529C0C389}" srcOrd="0" destOrd="0" presId="urn:microsoft.com/office/officeart/2008/layout/LinedList"/>
    <dgm:cxn modelId="{CB8AF2D3-299A-482E-96D4-758CC160A873}" type="presParOf" srcId="{13206FAD-A8A4-496E-A698-D8046424C88D}" destId="{E1F794CE-09E5-4D97-B996-512F9A392FA0}" srcOrd="1" destOrd="0" presId="urn:microsoft.com/office/officeart/2008/layout/LinedList"/>
    <dgm:cxn modelId="{AA872722-1B0B-4B70-9BE1-5D68A89A4E4D}" type="presParOf" srcId="{C78F0CBD-94B1-49D9-B47D-36BD75E76C71}" destId="{D27679E0-E66A-4A03-AC05-1E7F09B18A8E}" srcOrd="2" destOrd="0" presId="urn:microsoft.com/office/officeart/2008/layout/LinedList"/>
    <dgm:cxn modelId="{DA2FC044-1979-4DF7-AA6E-C60572D11FED}" type="presParOf" srcId="{C78F0CBD-94B1-49D9-B47D-36BD75E76C71}" destId="{41E71D46-2020-4005-A965-F1D2E3EECEC4}" srcOrd="3" destOrd="0" presId="urn:microsoft.com/office/officeart/2008/layout/LinedList"/>
    <dgm:cxn modelId="{418CE976-16CF-4017-A6E7-CA7592C68CDD}" type="presParOf" srcId="{41E71D46-2020-4005-A965-F1D2E3EECEC4}" destId="{80367ED9-004C-4726-83C6-873E2ACAE861}" srcOrd="0" destOrd="0" presId="urn:microsoft.com/office/officeart/2008/layout/LinedList"/>
    <dgm:cxn modelId="{28243C2C-D49E-438D-9F20-461E70E20145}" type="presParOf" srcId="{41E71D46-2020-4005-A965-F1D2E3EECEC4}" destId="{22720DF6-5BF5-4E3B-B946-48A7B4941E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35D18B-E21E-4656-9DF5-D1A416CB7F4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5A8F678-8F17-4B19-A837-214CBBFFEAF3}">
      <dgm:prSet/>
      <dgm:spPr/>
      <dgm:t>
        <a:bodyPr/>
        <a:lstStyle/>
        <a:p>
          <a:r>
            <a:rPr lang="en-US"/>
            <a:t>What is a </a:t>
          </a:r>
          <a:r>
            <a:rPr lang="en-US" b="1"/>
            <a:t>philosophy</a:t>
          </a:r>
          <a:r>
            <a:rPr lang="en-US"/>
            <a:t>?</a:t>
          </a:r>
        </a:p>
      </dgm:t>
    </dgm:pt>
    <dgm:pt modelId="{D9876435-CE64-4A9E-A7AA-A432793F36AB}" type="parTrans" cxnId="{4CBD1256-E4BC-49D6-8291-DBC820286069}">
      <dgm:prSet/>
      <dgm:spPr/>
      <dgm:t>
        <a:bodyPr/>
        <a:lstStyle/>
        <a:p>
          <a:endParaRPr lang="en-US"/>
        </a:p>
      </dgm:t>
    </dgm:pt>
    <dgm:pt modelId="{1A1C337C-EC52-45C8-A025-87045CFDA353}" type="sibTrans" cxnId="{4CBD1256-E4BC-49D6-8291-DBC820286069}">
      <dgm:prSet/>
      <dgm:spPr/>
      <dgm:t>
        <a:bodyPr/>
        <a:lstStyle/>
        <a:p>
          <a:endParaRPr lang="en-US"/>
        </a:p>
      </dgm:t>
    </dgm:pt>
    <dgm:pt modelId="{4F2137C9-5CF2-43BD-8EEC-B6B09128347D}">
      <dgm:prSet/>
      <dgm:spPr/>
      <dgm:t>
        <a:bodyPr/>
        <a:lstStyle/>
        <a:p>
          <a:r>
            <a:rPr lang="en-US"/>
            <a:t>What does </a:t>
          </a:r>
          <a:r>
            <a:rPr lang="en-US" b="1"/>
            <a:t>filial piety</a:t>
          </a:r>
          <a:r>
            <a:rPr lang="en-US"/>
            <a:t> mean?</a:t>
          </a:r>
        </a:p>
      </dgm:t>
    </dgm:pt>
    <dgm:pt modelId="{291013AD-949A-47A3-8D77-B147D46C970E}" type="parTrans" cxnId="{00D8CE11-B3E3-45FE-9AF0-EA399BDB731C}">
      <dgm:prSet/>
      <dgm:spPr/>
      <dgm:t>
        <a:bodyPr/>
        <a:lstStyle/>
        <a:p>
          <a:endParaRPr lang="en-US"/>
        </a:p>
      </dgm:t>
    </dgm:pt>
    <dgm:pt modelId="{FC303D9F-8614-4906-8D08-20377ED0BE90}" type="sibTrans" cxnId="{00D8CE11-B3E3-45FE-9AF0-EA399BDB731C}">
      <dgm:prSet/>
      <dgm:spPr/>
      <dgm:t>
        <a:bodyPr/>
        <a:lstStyle/>
        <a:p>
          <a:endParaRPr lang="en-US"/>
        </a:p>
      </dgm:t>
    </dgm:pt>
    <dgm:pt modelId="{0B9E25A2-5F6D-4E94-969F-80C10ABA4E5A}" type="pres">
      <dgm:prSet presAssocID="{9A35D18B-E21E-4656-9DF5-D1A416CB7F4E}" presName="vert0" presStyleCnt="0">
        <dgm:presLayoutVars>
          <dgm:dir/>
          <dgm:animOne val="branch"/>
          <dgm:animLvl val="lvl"/>
        </dgm:presLayoutVars>
      </dgm:prSet>
      <dgm:spPr/>
    </dgm:pt>
    <dgm:pt modelId="{53D509CE-BFE0-41A9-9CFC-18A6DFD8FB38}" type="pres">
      <dgm:prSet presAssocID="{75A8F678-8F17-4B19-A837-214CBBFFEAF3}" presName="thickLine" presStyleLbl="alignNode1" presStyleIdx="0" presStyleCnt="2"/>
      <dgm:spPr/>
    </dgm:pt>
    <dgm:pt modelId="{206D6055-9B94-49C5-B40E-036A1175BE6A}" type="pres">
      <dgm:prSet presAssocID="{75A8F678-8F17-4B19-A837-214CBBFFEAF3}" presName="horz1" presStyleCnt="0"/>
      <dgm:spPr/>
    </dgm:pt>
    <dgm:pt modelId="{D561FA19-D10D-4F4F-B585-DCE360DFF6B2}" type="pres">
      <dgm:prSet presAssocID="{75A8F678-8F17-4B19-A837-214CBBFFEAF3}" presName="tx1" presStyleLbl="revTx" presStyleIdx="0" presStyleCnt="2"/>
      <dgm:spPr/>
    </dgm:pt>
    <dgm:pt modelId="{58C2234E-4377-4E2F-9C69-D5B3052B3085}" type="pres">
      <dgm:prSet presAssocID="{75A8F678-8F17-4B19-A837-214CBBFFEAF3}" presName="vert1" presStyleCnt="0"/>
      <dgm:spPr/>
    </dgm:pt>
    <dgm:pt modelId="{938B131B-CECB-48A8-96C8-2E7B805D2A8D}" type="pres">
      <dgm:prSet presAssocID="{4F2137C9-5CF2-43BD-8EEC-B6B09128347D}" presName="thickLine" presStyleLbl="alignNode1" presStyleIdx="1" presStyleCnt="2"/>
      <dgm:spPr/>
    </dgm:pt>
    <dgm:pt modelId="{3EB088D9-340E-4674-9F47-741743088FAF}" type="pres">
      <dgm:prSet presAssocID="{4F2137C9-5CF2-43BD-8EEC-B6B09128347D}" presName="horz1" presStyleCnt="0"/>
      <dgm:spPr/>
    </dgm:pt>
    <dgm:pt modelId="{C954376E-8EF7-4C37-B4D5-867793458DAC}" type="pres">
      <dgm:prSet presAssocID="{4F2137C9-5CF2-43BD-8EEC-B6B09128347D}" presName="tx1" presStyleLbl="revTx" presStyleIdx="1" presStyleCnt="2"/>
      <dgm:spPr/>
    </dgm:pt>
    <dgm:pt modelId="{3BDE9362-63C0-474E-89F7-4115F2FE1A43}" type="pres">
      <dgm:prSet presAssocID="{4F2137C9-5CF2-43BD-8EEC-B6B09128347D}" presName="vert1" presStyleCnt="0"/>
      <dgm:spPr/>
    </dgm:pt>
  </dgm:ptLst>
  <dgm:cxnLst>
    <dgm:cxn modelId="{00D8CE11-B3E3-45FE-9AF0-EA399BDB731C}" srcId="{9A35D18B-E21E-4656-9DF5-D1A416CB7F4E}" destId="{4F2137C9-5CF2-43BD-8EEC-B6B09128347D}" srcOrd="1" destOrd="0" parTransId="{291013AD-949A-47A3-8D77-B147D46C970E}" sibTransId="{FC303D9F-8614-4906-8D08-20377ED0BE90}"/>
    <dgm:cxn modelId="{33482832-C043-4109-B47F-F8717F3B2BC3}" type="presOf" srcId="{9A35D18B-E21E-4656-9DF5-D1A416CB7F4E}" destId="{0B9E25A2-5F6D-4E94-969F-80C10ABA4E5A}" srcOrd="0" destOrd="0" presId="urn:microsoft.com/office/officeart/2008/layout/LinedList"/>
    <dgm:cxn modelId="{3D3BAE44-8742-4057-99FA-C401664EF3B6}" type="presOf" srcId="{75A8F678-8F17-4B19-A837-214CBBFFEAF3}" destId="{D561FA19-D10D-4F4F-B585-DCE360DFF6B2}" srcOrd="0" destOrd="0" presId="urn:microsoft.com/office/officeart/2008/layout/LinedList"/>
    <dgm:cxn modelId="{4CBD1256-E4BC-49D6-8291-DBC820286069}" srcId="{9A35D18B-E21E-4656-9DF5-D1A416CB7F4E}" destId="{75A8F678-8F17-4B19-A837-214CBBFFEAF3}" srcOrd="0" destOrd="0" parTransId="{D9876435-CE64-4A9E-A7AA-A432793F36AB}" sibTransId="{1A1C337C-EC52-45C8-A025-87045CFDA353}"/>
    <dgm:cxn modelId="{1ACFAEB6-B850-4496-8403-3999543A7904}" type="presOf" srcId="{4F2137C9-5CF2-43BD-8EEC-B6B09128347D}" destId="{C954376E-8EF7-4C37-B4D5-867793458DAC}" srcOrd="0" destOrd="0" presId="urn:microsoft.com/office/officeart/2008/layout/LinedList"/>
    <dgm:cxn modelId="{A9DC4B87-6185-48F6-B354-F64DBC200460}" type="presParOf" srcId="{0B9E25A2-5F6D-4E94-969F-80C10ABA4E5A}" destId="{53D509CE-BFE0-41A9-9CFC-18A6DFD8FB38}" srcOrd="0" destOrd="0" presId="urn:microsoft.com/office/officeart/2008/layout/LinedList"/>
    <dgm:cxn modelId="{F78FBFA0-CEC4-405C-A1AB-97E8573C548C}" type="presParOf" srcId="{0B9E25A2-5F6D-4E94-969F-80C10ABA4E5A}" destId="{206D6055-9B94-49C5-B40E-036A1175BE6A}" srcOrd="1" destOrd="0" presId="urn:microsoft.com/office/officeart/2008/layout/LinedList"/>
    <dgm:cxn modelId="{CFDEC2E8-3EEF-4099-93C8-7BE651AB8DC9}" type="presParOf" srcId="{206D6055-9B94-49C5-B40E-036A1175BE6A}" destId="{D561FA19-D10D-4F4F-B585-DCE360DFF6B2}" srcOrd="0" destOrd="0" presId="urn:microsoft.com/office/officeart/2008/layout/LinedList"/>
    <dgm:cxn modelId="{708F987D-5FAF-4D30-8C38-A67D168004C2}" type="presParOf" srcId="{206D6055-9B94-49C5-B40E-036A1175BE6A}" destId="{58C2234E-4377-4E2F-9C69-D5B3052B3085}" srcOrd="1" destOrd="0" presId="urn:microsoft.com/office/officeart/2008/layout/LinedList"/>
    <dgm:cxn modelId="{F4EE9E4E-F1CD-43DF-846A-D876573F790C}" type="presParOf" srcId="{0B9E25A2-5F6D-4E94-969F-80C10ABA4E5A}" destId="{938B131B-CECB-48A8-96C8-2E7B805D2A8D}" srcOrd="2" destOrd="0" presId="urn:microsoft.com/office/officeart/2008/layout/LinedList"/>
    <dgm:cxn modelId="{05A0905B-F2A3-4CD3-AC01-F08EE4C38EE7}" type="presParOf" srcId="{0B9E25A2-5F6D-4E94-969F-80C10ABA4E5A}" destId="{3EB088D9-340E-4674-9F47-741743088FAF}" srcOrd="3" destOrd="0" presId="urn:microsoft.com/office/officeart/2008/layout/LinedList"/>
    <dgm:cxn modelId="{06182A70-DDD4-483D-AA82-5B362470D071}" type="presParOf" srcId="{3EB088D9-340E-4674-9F47-741743088FAF}" destId="{C954376E-8EF7-4C37-B4D5-867793458DAC}" srcOrd="0" destOrd="0" presId="urn:microsoft.com/office/officeart/2008/layout/LinedList"/>
    <dgm:cxn modelId="{A6C16A87-08C9-4887-A03A-D40F38840AD7}" type="presParOf" srcId="{3EB088D9-340E-4674-9F47-741743088FAF}" destId="{3BDE9362-63C0-474E-89F7-4115F2FE1A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8C87B1-0207-4B7B-B4A5-D9C70F644A36}"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9E5AF106-E283-46E1-A1A6-E9C4470C3F07}">
      <dgm:prSet/>
      <dgm:spPr/>
      <dgm:t>
        <a:bodyPr/>
        <a:lstStyle/>
        <a:p>
          <a:r>
            <a:rPr lang="en-US"/>
            <a:t>Han Society</a:t>
          </a:r>
        </a:p>
      </dgm:t>
    </dgm:pt>
    <dgm:pt modelId="{87687738-0B19-488B-BB7A-80F5DDEE2090}" type="parTrans" cxnId="{1B0E460A-3737-4E2A-BAEE-06DC1E53F56E}">
      <dgm:prSet/>
      <dgm:spPr/>
      <dgm:t>
        <a:bodyPr/>
        <a:lstStyle/>
        <a:p>
          <a:endParaRPr lang="en-US"/>
        </a:p>
      </dgm:t>
    </dgm:pt>
    <dgm:pt modelId="{52F00C4E-C28F-4EB1-A681-BEAFB821350C}" type="sibTrans" cxnId="{1B0E460A-3737-4E2A-BAEE-06DC1E53F56E}">
      <dgm:prSet/>
      <dgm:spPr/>
      <dgm:t>
        <a:bodyPr/>
        <a:lstStyle/>
        <a:p>
          <a:endParaRPr lang="en-US"/>
        </a:p>
      </dgm:t>
    </dgm:pt>
    <dgm:pt modelId="{AB3785FB-9642-4A27-A265-2B61C2E6E571}">
      <dgm:prSet/>
      <dgm:spPr/>
      <dgm:t>
        <a:bodyPr/>
        <a:lstStyle/>
        <a:p>
          <a:r>
            <a:rPr lang="en-US"/>
            <a:t>Social Order</a:t>
          </a:r>
        </a:p>
      </dgm:t>
    </dgm:pt>
    <dgm:pt modelId="{3B761940-B3C5-4181-9CA1-90A63B65BD30}" type="parTrans" cxnId="{33000270-1F90-48ED-98ED-89001BEFAD9B}">
      <dgm:prSet/>
      <dgm:spPr/>
      <dgm:t>
        <a:bodyPr/>
        <a:lstStyle/>
        <a:p>
          <a:endParaRPr lang="en-US"/>
        </a:p>
      </dgm:t>
    </dgm:pt>
    <dgm:pt modelId="{AAF7BEAF-99E8-4511-850C-3D3896B060AB}" type="sibTrans" cxnId="{33000270-1F90-48ED-98ED-89001BEFAD9B}">
      <dgm:prSet/>
      <dgm:spPr/>
      <dgm:t>
        <a:bodyPr/>
        <a:lstStyle/>
        <a:p>
          <a:endParaRPr lang="en-US"/>
        </a:p>
      </dgm:t>
    </dgm:pt>
    <dgm:pt modelId="{388BE363-375A-49EA-B453-8006016F9A8E}">
      <dgm:prSet/>
      <dgm:spPr/>
      <dgm:t>
        <a:bodyPr/>
        <a:lstStyle/>
        <a:p>
          <a:r>
            <a:rPr lang="en-US"/>
            <a:t>Family Life</a:t>
          </a:r>
        </a:p>
      </dgm:t>
    </dgm:pt>
    <dgm:pt modelId="{973B68CC-FC6E-4A90-81A7-9A17751B04AB}" type="parTrans" cxnId="{4F00430C-711A-4B47-BB08-C71968D35953}">
      <dgm:prSet/>
      <dgm:spPr/>
      <dgm:t>
        <a:bodyPr/>
        <a:lstStyle/>
        <a:p>
          <a:endParaRPr lang="en-US"/>
        </a:p>
      </dgm:t>
    </dgm:pt>
    <dgm:pt modelId="{BF1F10AB-F5E8-46C8-A2A0-5466300F7F44}" type="sibTrans" cxnId="{4F00430C-711A-4B47-BB08-C71968D35953}">
      <dgm:prSet/>
      <dgm:spPr/>
      <dgm:t>
        <a:bodyPr/>
        <a:lstStyle/>
        <a:p>
          <a:endParaRPr lang="en-US"/>
        </a:p>
      </dgm:t>
    </dgm:pt>
    <dgm:pt modelId="{A22F084C-EE55-46F8-AE60-D1F47912FB86}">
      <dgm:prSet/>
      <dgm:spPr/>
      <dgm:t>
        <a:bodyPr/>
        <a:lstStyle/>
        <a:p>
          <a:r>
            <a:rPr lang="en-US"/>
            <a:t>Role of Women</a:t>
          </a:r>
        </a:p>
      </dgm:t>
    </dgm:pt>
    <dgm:pt modelId="{F458DFF0-5103-4109-92A3-8933D4E91D9B}" type="parTrans" cxnId="{E2FBAE74-1F3B-4DE7-BBE1-841A9CBA5F5C}">
      <dgm:prSet/>
      <dgm:spPr/>
      <dgm:t>
        <a:bodyPr/>
        <a:lstStyle/>
        <a:p>
          <a:endParaRPr lang="en-US"/>
        </a:p>
      </dgm:t>
    </dgm:pt>
    <dgm:pt modelId="{9A7BCCE0-3027-4B12-BC98-E9F92C4CD568}" type="sibTrans" cxnId="{E2FBAE74-1F3B-4DE7-BBE1-841A9CBA5F5C}">
      <dgm:prSet/>
      <dgm:spPr/>
      <dgm:t>
        <a:bodyPr/>
        <a:lstStyle/>
        <a:p>
          <a:endParaRPr lang="en-US"/>
        </a:p>
      </dgm:t>
    </dgm:pt>
    <dgm:pt modelId="{7FF4A135-520D-43FC-9ABC-1E7E7CF3DE22}">
      <dgm:prSet/>
      <dgm:spPr/>
      <dgm:t>
        <a:bodyPr/>
        <a:lstStyle/>
        <a:p>
          <a:r>
            <a:rPr lang="en-US"/>
            <a:t>Economy</a:t>
          </a:r>
        </a:p>
      </dgm:t>
    </dgm:pt>
    <dgm:pt modelId="{3692311C-72CB-4B53-8FA1-4AB68C1325AB}" type="parTrans" cxnId="{2ED4C85F-B788-4A87-BE51-834E421ED7D7}">
      <dgm:prSet/>
      <dgm:spPr/>
      <dgm:t>
        <a:bodyPr/>
        <a:lstStyle/>
        <a:p>
          <a:endParaRPr lang="en-US"/>
        </a:p>
      </dgm:t>
    </dgm:pt>
    <dgm:pt modelId="{9B006419-E17E-4D73-8FC8-27536949C4D4}" type="sibTrans" cxnId="{2ED4C85F-B788-4A87-BE51-834E421ED7D7}">
      <dgm:prSet/>
      <dgm:spPr/>
      <dgm:t>
        <a:bodyPr/>
        <a:lstStyle/>
        <a:p>
          <a:endParaRPr lang="en-US"/>
        </a:p>
      </dgm:t>
    </dgm:pt>
    <dgm:pt modelId="{C6B96C72-9D8B-47FD-B8FB-26F78E9ACACF}">
      <dgm:prSet/>
      <dgm:spPr/>
      <dgm:t>
        <a:bodyPr/>
        <a:lstStyle/>
        <a:p>
          <a:r>
            <a:rPr lang="en-US"/>
            <a:t>Han Achievements</a:t>
          </a:r>
        </a:p>
      </dgm:t>
    </dgm:pt>
    <dgm:pt modelId="{C0AC58AB-CDEA-4D50-AA82-3D50ED0D82C9}" type="parTrans" cxnId="{32F2F319-8856-4528-995B-3EE7D2CFA24D}">
      <dgm:prSet/>
      <dgm:spPr/>
      <dgm:t>
        <a:bodyPr/>
        <a:lstStyle/>
        <a:p>
          <a:endParaRPr lang="en-US"/>
        </a:p>
      </dgm:t>
    </dgm:pt>
    <dgm:pt modelId="{8BADAF39-8D38-4BF2-807B-74EAC4E7EE40}" type="sibTrans" cxnId="{32F2F319-8856-4528-995B-3EE7D2CFA24D}">
      <dgm:prSet/>
      <dgm:spPr/>
      <dgm:t>
        <a:bodyPr/>
        <a:lstStyle/>
        <a:p>
          <a:endParaRPr lang="en-US"/>
        </a:p>
      </dgm:t>
    </dgm:pt>
    <dgm:pt modelId="{37E56673-B8C5-490A-98D7-D6628C236B35}">
      <dgm:prSet/>
      <dgm:spPr/>
      <dgm:t>
        <a:bodyPr/>
        <a:lstStyle/>
        <a:p>
          <a:r>
            <a:rPr lang="en-US"/>
            <a:t>Arts</a:t>
          </a:r>
        </a:p>
      </dgm:t>
    </dgm:pt>
    <dgm:pt modelId="{45B76561-045D-49F0-9D85-E75C783005A8}" type="parTrans" cxnId="{799D25A7-4D99-4E9C-BD4C-BD6330932DAF}">
      <dgm:prSet/>
      <dgm:spPr/>
      <dgm:t>
        <a:bodyPr/>
        <a:lstStyle/>
        <a:p>
          <a:endParaRPr lang="en-US"/>
        </a:p>
      </dgm:t>
    </dgm:pt>
    <dgm:pt modelId="{E6D075AE-6E99-4E69-8166-E7A75998A96E}" type="sibTrans" cxnId="{799D25A7-4D99-4E9C-BD4C-BD6330932DAF}">
      <dgm:prSet/>
      <dgm:spPr/>
      <dgm:t>
        <a:bodyPr/>
        <a:lstStyle/>
        <a:p>
          <a:endParaRPr lang="en-US"/>
        </a:p>
      </dgm:t>
    </dgm:pt>
    <dgm:pt modelId="{06CF0574-47D9-4043-BCD5-C027029F763D}">
      <dgm:prSet/>
      <dgm:spPr/>
      <dgm:t>
        <a:bodyPr/>
        <a:lstStyle/>
        <a:p>
          <a:r>
            <a:rPr lang="en-US"/>
            <a:t>Science</a:t>
          </a:r>
        </a:p>
      </dgm:t>
    </dgm:pt>
    <dgm:pt modelId="{3C24293F-BD4C-4723-BBDF-464CA8B9EFC4}" type="parTrans" cxnId="{61EEC753-60C5-409D-B772-64143145E20C}">
      <dgm:prSet/>
      <dgm:spPr/>
      <dgm:t>
        <a:bodyPr/>
        <a:lstStyle/>
        <a:p>
          <a:endParaRPr lang="en-US"/>
        </a:p>
      </dgm:t>
    </dgm:pt>
    <dgm:pt modelId="{7E98173F-286E-407C-B736-B2825BB265E2}" type="sibTrans" cxnId="{61EEC753-60C5-409D-B772-64143145E20C}">
      <dgm:prSet/>
      <dgm:spPr/>
      <dgm:t>
        <a:bodyPr/>
        <a:lstStyle/>
        <a:p>
          <a:endParaRPr lang="en-US"/>
        </a:p>
      </dgm:t>
    </dgm:pt>
    <dgm:pt modelId="{D8B7F8B0-FAC7-431A-8CFB-1797FE965A31}">
      <dgm:prSet/>
      <dgm:spPr/>
      <dgm:t>
        <a:bodyPr/>
        <a:lstStyle/>
        <a:p>
          <a:r>
            <a:rPr lang="en-US"/>
            <a:t>Inventions</a:t>
          </a:r>
        </a:p>
      </dgm:t>
    </dgm:pt>
    <dgm:pt modelId="{B6E354E2-2D6F-4199-AEA5-BB6D084F6B50}" type="parTrans" cxnId="{09F4408A-11A8-480B-A8F7-18C14C9F816A}">
      <dgm:prSet/>
      <dgm:spPr/>
      <dgm:t>
        <a:bodyPr/>
        <a:lstStyle/>
        <a:p>
          <a:endParaRPr lang="en-US"/>
        </a:p>
      </dgm:t>
    </dgm:pt>
    <dgm:pt modelId="{16A82048-B249-4D41-B71E-C059ADEB3AB6}" type="sibTrans" cxnId="{09F4408A-11A8-480B-A8F7-18C14C9F816A}">
      <dgm:prSet/>
      <dgm:spPr/>
      <dgm:t>
        <a:bodyPr/>
        <a:lstStyle/>
        <a:p>
          <a:endParaRPr lang="en-US"/>
        </a:p>
      </dgm:t>
    </dgm:pt>
    <dgm:pt modelId="{3BC73FB7-1D89-4585-B153-F3C8C5A0D7F0}">
      <dgm:prSet/>
      <dgm:spPr/>
      <dgm:t>
        <a:bodyPr/>
        <a:lstStyle/>
        <a:p>
          <a:r>
            <a:rPr lang="en-US"/>
            <a:t>Practice Vocab</a:t>
          </a:r>
        </a:p>
      </dgm:t>
    </dgm:pt>
    <dgm:pt modelId="{EFC30B38-F966-48B7-976D-A5C638BB68AD}" type="parTrans" cxnId="{B31A10FF-1DFA-41B6-A00A-DB668F7DED43}">
      <dgm:prSet/>
      <dgm:spPr/>
      <dgm:t>
        <a:bodyPr/>
        <a:lstStyle/>
        <a:p>
          <a:endParaRPr lang="en-US"/>
        </a:p>
      </dgm:t>
    </dgm:pt>
    <dgm:pt modelId="{47C8C856-BDA1-4662-9E5E-A3D20C4294AA}" type="sibTrans" cxnId="{B31A10FF-1DFA-41B6-A00A-DB668F7DED43}">
      <dgm:prSet/>
      <dgm:spPr/>
      <dgm:t>
        <a:bodyPr/>
        <a:lstStyle/>
        <a:p>
          <a:endParaRPr lang="en-US"/>
        </a:p>
      </dgm:t>
    </dgm:pt>
    <dgm:pt modelId="{3BE4837A-8AC2-44CF-85AC-F40FE9340596}">
      <dgm:prSet/>
      <dgm:spPr/>
      <dgm:t>
        <a:bodyPr/>
        <a:lstStyle/>
        <a:p>
          <a:r>
            <a:rPr lang="en-US"/>
            <a:t>Preview of the Week</a:t>
          </a:r>
        </a:p>
      </dgm:t>
    </dgm:pt>
    <dgm:pt modelId="{49E06EB5-F24F-41BC-824D-047737A2FD7B}" type="parTrans" cxnId="{962C24C9-D938-4492-9D28-91F2970CCD6B}">
      <dgm:prSet/>
      <dgm:spPr/>
      <dgm:t>
        <a:bodyPr/>
        <a:lstStyle/>
        <a:p>
          <a:endParaRPr lang="en-US"/>
        </a:p>
      </dgm:t>
    </dgm:pt>
    <dgm:pt modelId="{4A1A5D3B-763F-4E55-9207-CB9796F8B3AA}" type="sibTrans" cxnId="{962C24C9-D938-4492-9D28-91F2970CCD6B}">
      <dgm:prSet/>
      <dgm:spPr/>
      <dgm:t>
        <a:bodyPr/>
        <a:lstStyle/>
        <a:p>
          <a:endParaRPr lang="en-US"/>
        </a:p>
      </dgm:t>
    </dgm:pt>
    <dgm:pt modelId="{744D487C-1A7C-499A-AA6B-C39715FB9A6F}">
      <dgm:prSet/>
      <dgm:spPr/>
      <dgm:t>
        <a:bodyPr/>
        <a:lstStyle/>
        <a:p>
          <a:r>
            <a:rPr lang="en-US"/>
            <a:t>Test next Monday, 11/18</a:t>
          </a:r>
        </a:p>
      </dgm:t>
    </dgm:pt>
    <dgm:pt modelId="{D4DEED23-7CAA-4CCD-941A-F49E33CC4879}" type="parTrans" cxnId="{724C6490-23E2-4CD7-BEC3-0EE2E8D8EC58}">
      <dgm:prSet/>
      <dgm:spPr/>
      <dgm:t>
        <a:bodyPr/>
        <a:lstStyle/>
        <a:p>
          <a:endParaRPr lang="en-US"/>
        </a:p>
      </dgm:t>
    </dgm:pt>
    <dgm:pt modelId="{25BC97DC-014E-4DF5-AE18-2F6906A95CFD}" type="sibTrans" cxnId="{724C6490-23E2-4CD7-BEC3-0EE2E8D8EC58}">
      <dgm:prSet/>
      <dgm:spPr/>
      <dgm:t>
        <a:bodyPr/>
        <a:lstStyle/>
        <a:p>
          <a:endParaRPr lang="en-US"/>
        </a:p>
      </dgm:t>
    </dgm:pt>
    <dgm:pt modelId="{7CDBAC7B-7BE4-48CF-B6B4-BD31D26C12FC}" type="pres">
      <dgm:prSet presAssocID="{128C87B1-0207-4B7B-B4A5-D9C70F644A36}" presName="linear" presStyleCnt="0">
        <dgm:presLayoutVars>
          <dgm:dir/>
          <dgm:animLvl val="lvl"/>
          <dgm:resizeHandles val="exact"/>
        </dgm:presLayoutVars>
      </dgm:prSet>
      <dgm:spPr/>
    </dgm:pt>
    <dgm:pt modelId="{834824FC-E9B1-4A0A-815A-FB6F445C30D0}" type="pres">
      <dgm:prSet presAssocID="{9E5AF106-E283-46E1-A1A6-E9C4470C3F07}" presName="parentLin" presStyleCnt="0"/>
      <dgm:spPr/>
    </dgm:pt>
    <dgm:pt modelId="{F2A28FFB-C324-41DD-A035-7911A62E9F9E}" type="pres">
      <dgm:prSet presAssocID="{9E5AF106-E283-46E1-A1A6-E9C4470C3F07}" presName="parentLeftMargin" presStyleLbl="node1" presStyleIdx="0" presStyleCnt="4"/>
      <dgm:spPr/>
    </dgm:pt>
    <dgm:pt modelId="{2F8F202A-4BD6-49D9-ABF2-74F7FEF3F44A}" type="pres">
      <dgm:prSet presAssocID="{9E5AF106-E283-46E1-A1A6-E9C4470C3F07}" presName="parentText" presStyleLbl="node1" presStyleIdx="0" presStyleCnt="4">
        <dgm:presLayoutVars>
          <dgm:chMax val="0"/>
          <dgm:bulletEnabled val="1"/>
        </dgm:presLayoutVars>
      </dgm:prSet>
      <dgm:spPr/>
    </dgm:pt>
    <dgm:pt modelId="{C580113C-2894-4E34-9625-99ED7B1F2D09}" type="pres">
      <dgm:prSet presAssocID="{9E5AF106-E283-46E1-A1A6-E9C4470C3F07}" presName="negativeSpace" presStyleCnt="0"/>
      <dgm:spPr/>
    </dgm:pt>
    <dgm:pt modelId="{99E471D0-6060-4195-8686-556B131D5EFF}" type="pres">
      <dgm:prSet presAssocID="{9E5AF106-E283-46E1-A1A6-E9C4470C3F07}" presName="childText" presStyleLbl="conFgAcc1" presStyleIdx="0" presStyleCnt="4">
        <dgm:presLayoutVars>
          <dgm:bulletEnabled val="1"/>
        </dgm:presLayoutVars>
      </dgm:prSet>
      <dgm:spPr/>
    </dgm:pt>
    <dgm:pt modelId="{F782AAE8-1077-4AD5-BFD4-C544D4FD8293}" type="pres">
      <dgm:prSet presAssocID="{52F00C4E-C28F-4EB1-A681-BEAFB821350C}" presName="spaceBetweenRectangles" presStyleCnt="0"/>
      <dgm:spPr/>
    </dgm:pt>
    <dgm:pt modelId="{4D699AD3-728B-4BE8-BB2F-2CCEFF023C32}" type="pres">
      <dgm:prSet presAssocID="{C6B96C72-9D8B-47FD-B8FB-26F78E9ACACF}" presName="parentLin" presStyleCnt="0"/>
      <dgm:spPr/>
    </dgm:pt>
    <dgm:pt modelId="{C8C6F6D6-78DF-492C-9AE9-052758193418}" type="pres">
      <dgm:prSet presAssocID="{C6B96C72-9D8B-47FD-B8FB-26F78E9ACACF}" presName="parentLeftMargin" presStyleLbl="node1" presStyleIdx="0" presStyleCnt="4"/>
      <dgm:spPr/>
    </dgm:pt>
    <dgm:pt modelId="{B2BBC8D6-22AD-4681-87DE-177ABAED0134}" type="pres">
      <dgm:prSet presAssocID="{C6B96C72-9D8B-47FD-B8FB-26F78E9ACACF}" presName="parentText" presStyleLbl="node1" presStyleIdx="1" presStyleCnt="4">
        <dgm:presLayoutVars>
          <dgm:chMax val="0"/>
          <dgm:bulletEnabled val="1"/>
        </dgm:presLayoutVars>
      </dgm:prSet>
      <dgm:spPr/>
    </dgm:pt>
    <dgm:pt modelId="{0548DD46-F015-47FC-AAFD-697379E98186}" type="pres">
      <dgm:prSet presAssocID="{C6B96C72-9D8B-47FD-B8FB-26F78E9ACACF}" presName="negativeSpace" presStyleCnt="0"/>
      <dgm:spPr/>
    </dgm:pt>
    <dgm:pt modelId="{73417BB8-A082-4569-B007-9A953F05CA9D}" type="pres">
      <dgm:prSet presAssocID="{C6B96C72-9D8B-47FD-B8FB-26F78E9ACACF}" presName="childText" presStyleLbl="conFgAcc1" presStyleIdx="1" presStyleCnt="4">
        <dgm:presLayoutVars>
          <dgm:bulletEnabled val="1"/>
        </dgm:presLayoutVars>
      </dgm:prSet>
      <dgm:spPr/>
    </dgm:pt>
    <dgm:pt modelId="{C58CC9C0-5CC8-4B31-A20A-1F82C4CBB422}" type="pres">
      <dgm:prSet presAssocID="{8BADAF39-8D38-4BF2-807B-74EAC4E7EE40}" presName="spaceBetweenRectangles" presStyleCnt="0"/>
      <dgm:spPr/>
    </dgm:pt>
    <dgm:pt modelId="{83EAEB81-328A-40F7-A375-753B712339E2}" type="pres">
      <dgm:prSet presAssocID="{3BC73FB7-1D89-4585-B153-F3C8C5A0D7F0}" presName="parentLin" presStyleCnt="0"/>
      <dgm:spPr/>
    </dgm:pt>
    <dgm:pt modelId="{ACBA576D-ACDD-4C2E-8D86-B53A95D8DA55}" type="pres">
      <dgm:prSet presAssocID="{3BC73FB7-1D89-4585-B153-F3C8C5A0D7F0}" presName="parentLeftMargin" presStyleLbl="node1" presStyleIdx="1" presStyleCnt="4"/>
      <dgm:spPr/>
    </dgm:pt>
    <dgm:pt modelId="{8841F524-E545-466D-9F70-1C27AD0CF062}" type="pres">
      <dgm:prSet presAssocID="{3BC73FB7-1D89-4585-B153-F3C8C5A0D7F0}" presName="parentText" presStyleLbl="node1" presStyleIdx="2" presStyleCnt="4">
        <dgm:presLayoutVars>
          <dgm:chMax val="0"/>
          <dgm:bulletEnabled val="1"/>
        </dgm:presLayoutVars>
      </dgm:prSet>
      <dgm:spPr/>
    </dgm:pt>
    <dgm:pt modelId="{80142FA4-ED1F-4E2F-BB4E-3378E0B63312}" type="pres">
      <dgm:prSet presAssocID="{3BC73FB7-1D89-4585-B153-F3C8C5A0D7F0}" presName="negativeSpace" presStyleCnt="0"/>
      <dgm:spPr/>
    </dgm:pt>
    <dgm:pt modelId="{ABF51351-67FC-47DE-8EA1-64346B6F6C5C}" type="pres">
      <dgm:prSet presAssocID="{3BC73FB7-1D89-4585-B153-F3C8C5A0D7F0}" presName="childText" presStyleLbl="conFgAcc1" presStyleIdx="2" presStyleCnt="4">
        <dgm:presLayoutVars>
          <dgm:bulletEnabled val="1"/>
        </dgm:presLayoutVars>
      </dgm:prSet>
      <dgm:spPr/>
    </dgm:pt>
    <dgm:pt modelId="{5BBB5E31-DF0D-4CEE-9D26-814770CE0E90}" type="pres">
      <dgm:prSet presAssocID="{47C8C856-BDA1-4662-9E5E-A3D20C4294AA}" presName="spaceBetweenRectangles" presStyleCnt="0"/>
      <dgm:spPr/>
    </dgm:pt>
    <dgm:pt modelId="{52E89FC9-DBF3-4D62-8C86-D364DE26486B}" type="pres">
      <dgm:prSet presAssocID="{3BE4837A-8AC2-44CF-85AC-F40FE9340596}" presName="parentLin" presStyleCnt="0"/>
      <dgm:spPr/>
    </dgm:pt>
    <dgm:pt modelId="{6F3FCB60-120B-46CC-9CEC-60EA6704CC9A}" type="pres">
      <dgm:prSet presAssocID="{3BE4837A-8AC2-44CF-85AC-F40FE9340596}" presName="parentLeftMargin" presStyleLbl="node1" presStyleIdx="2" presStyleCnt="4"/>
      <dgm:spPr/>
    </dgm:pt>
    <dgm:pt modelId="{5D22B2D1-E051-4A5A-8F51-CA040E0A7C65}" type="pres">
      <dgm:prSet presAssocID="{3BE4837A-8AC2-44CF-85AC-F40FE9340596}" presName="parentText" presStyleLbl="node1" presStyleIdx="3" presStyleCnt="4">
        <dgm:presLayoutVars>
          <dgm:chMax val="0"/>
          <dgm:bulletEnabled val="1"/>
        </dgm:presLayoutVars>
      </dgm:prSet>
      <dgm:spPr/>
    </dgm:pt>
    <dgm:pt modelId="{7220E2AB-A2F7-434D-8B1D-4C12C397D961}" type="pres">
      <dgm:prSet presAssocID="{3BE4837A-8AC2-44CF-85AC-F40FE9340596}" presName="negativeSpace" presStyleCnt="0"/>
      <dgm:spPr/>
    </dgm:pt>
    <dgm:pt modelId="{1D39346C-83BA-4455-8A93-D4DAD03C0DD1}" type="pres">
      <dgm:prSet presAssocID="{3BE4837A-8AC2-44CF-85AC-F40FE9340596}" presName="childText" presStyleLbl="conFgAcc1" presStyleIdx="3" presStyleCnt="4">
        <dgm:presLayoutVars>
          <dgm:bulletEnabled val="1"/>
        </dgm:presLayoutVars>
      </dgm:prSet>
      <dgm:spPr/>
    </dgm:pt>
  </dgm:ptLst>
  <dgm:cxnLst>
    <dgm:cxn modelId="{1B0E460A-3737-4E2A-BAEE-06DC1E53F56E}" srcId="{128C87B1-0207-4B7B-B4A5-D9C70F644A36}" destId="{9E5AF106-E283-46E1-A1A6-E9C4470C3F07}" srcOrd="0" destOrd="0" parTransId="{87687738-0B19-488B-BB7A-80F5DDEE2090}" sibTransId="{52F00C4E-C28F-4EB1-A681-BEAFB821350C}"/>
    <dgm:cxn modelId="{4F00430C-711A-4B47-BB08-C71968D35953}" srcId="{9E5AF106-E283-46E1-A1A6-E9C4470C3F07}" destId="{388BE363-375A-49EA-B453-8006016F9A8E}" srcOrd="1" destOrd="0" parTransId="{973B68CC-FC6E-4A90-81A7-9A17751B04AB}" sibTransId="{BF1F10AB-F5E8-46C8-A2A0-5466300F7F44}"/>
    <dgm:cxn modelId="{92CE0C16-4FBD-4767-9808-A6DA78FE25B8}" type="presOf" srcId="{3BE4837A-8AC2-44CF-85AC-F40FE9340596}" destId="{6F3FCB60-120B-46CC-9CEC-60EA6704CC9A}" srcOrd="0" destOrd="0" presId="urn:microsoft.com/office/officeart/2005/8/layout/list1"/>
    <dgm:cxn modelId="{32F2F319-8856-4528-995B-3EE7D2CFA24D}" srcId="{128C87B1-0207-4B7B-B4A5-D9C70F644A36}" destId="{C6B96C72-9D8B-47FD-B8FB-26F78E9ACACF}" srcOrd="1" destOrd="0" parTransId="{C0AC58AB-CDEA-4D50-AA82-3D50ED0D82C9}" sibTransId="{8BADAF39-8D38-4BF2-807B-74EAC4E7EE40}"/>
    <dgm:cxn modelId="{B5B2F720-72E2-4C02-80DF-B5E8C417C00E}" type="presOf" srcId="{A22F084C-EE55-46F8-AE60-D1F47912FB86}" destId="{99E471D0-6060-4195-8686-556B131D5EFF}" srcOrd="0" destOrd="2" presId="urn:microsoft.com/office/officeart/2005/8/layout/list1"/>
    <dgm:cxn modelId="{E0527828-B736-47C0-9511-655D28FECA1F}" type="presOf" srcId="{C6B96C72-9D8B-47FD-B8FB-26F78E9ACACF}" destId="{B2BBC8D6-22AD-4681-87DE-177ABAED0134}" srcOrd="1" destOrd="0" presId="urn:microsoft.com/office/officeart/2005/8/layout/list1"/>
    <dgm:cxn modelId="{8E17A933-830F-4EFC-8FE6-DC28FC02346E}" type="presOf" srcId="{9E5AF106-E283-46E1-A1A6-E9C4470C3F07}" destId="{2F8F202A-4BD6-49D9-ABF2-74F7FEF3F44A}" srcOrd="1" destOrd="0" presId="urn:microsoft.com/office/officeart/2005/8/layout/list1"/>
    <dgm:cxn modelId="{A5156434-0B93-4711-A563-8CEF3D3D5881}" type="presOf" srcId="{3BE4837A-8AC2-44CF-85AC-F40FE9340596}" destId="{5D22B2D1-E051-4A5A-8F51-CA040E0A7C65}" srcOrd="1" destOrd="0" presId="urn:microsoft.com/office/officeart/2005/8/layout/list1"/>
    <dgm:cxn modelId="{1514B05D-F561-4B7E-B7FE-41AC8F7236D8}" type="presOf" srcId="{D8B7F8B0-FAC7-431A-8CFB-1797FE965A31}" destId="{73417BB8-A082-4569-B007-9A953F05CA9D}" srcOrd="0" destOrd="2" presId="urn:microsoft.com/office/officeart/2005/8/layout/list1"/>
    <dgm:cxn modelId="{2ED4C85F-B788-4A87-BE51-834E421ED7D7}" srcId="{9E5AF106-E283-46E1-A1A6-E9C4470C3F07}" destId="{7FF4A135-520D-43FC-9ABC-1E7E7CF3DE22}" srcOrd="3" destOrd="0" parTransId="{3692311C-72CB-4B53-8FA1-4AB68C1325AB}" sibTransId="{9B006419-E17E-4D73-8FC8-27536949C4D4}"/>
    <dgm:cxn modelId="{C1F46261-355B-4874-98C4-02CE58598B8A}" type="presOf" srcId="{388BE363-375A-49EA-B453-8006016F9A8E}" destId="{99E471D0-6060-4195-8686-556B131D5EFF}" srcOrd="0" destOrd="1" presId="urn:microsoft.com/office/officeart/2005/8/layout/list1"/>
    <dgm:cxn modelId="{4933A267-D363-4979-BFB4-168CE9F9369D}" type="presOf" srcId="{AB3785FB-9642-4A27-A265-2B61C2E6E571}" destId="{99E471D0-6060-4195-8686-556B131D5EFF}" srcOrd="0" destOrd="0" presId="urn:microsoft.com/office/officeart/2005/8/layout/list1"/>
    <dgm:cxn modelId="{82CAFC4B-84B9-4A52-A16E-46A13F246E7B}" type="presOf" srcId="{06CF0574-47D9-4043-BCD5-C027029F763D}" destId="{73417BB8-A082-4569-B007-9A953F05CA9D}" srcOrd="0" destOrd="1" presId="urn:microsoft.com/office/officeart/2005/8/layout/list1"/>
    <dgm:cxn modelId="{33000270-1F90-48ED-98ED-89001BEFAD9B}" srcId="{9E5AF106-E283-46E1-A1A6-E9C4470C3F07}" destId="{AB3785FB-9642-4A27-A265-2B61C2E6E571}" srcOrd="0" destOrd="0" parTransId="{3B761940-B3C5-4181-9CA1-90A63B65BD30}" sibTransId="{AAF7BEAF-99E8-4511-850C-3D3896B060AB}"/>
    <dgm:cxn modelId="{61EEC753-60C5-409D-B772-64143145E20C}" srcId="{C6B96C72-9D8B-47FD-B8FB-26F78E9ACACF}" destId="{06CF0574-47D9-4043-BCD5-C027029F763D}" srcOrd="1" destOrd="0" parTransId="{3C24293F-BD4C-4723-BBDF-464CA8B9EFC4}" sibTransId="{7E98173F-286E-407C-B736-B2825BB265E2}"/>
    <dgm:cxn modelId="{E2FBAE74-1F3B-4DE7-BBE1-841A9CBA5F5C}" srcId="{9E5AF106-E283-46E1-A1A6-E9C4470C3F07}" destId="{A22F084C-EE55-46F8-AE60-D1F47912FB86}" srcOrd="2" destOrd="0" parTransId="{F458DFF0-5103-4109-92A3-8933D4E91D9B}" sibTransId="{9A7BCCE0-3027-4B12-BC98-E9F92C4CD568}"/>
    <dgm:cxn modelId="{09F4408A-11A8-480B-A8F7-18C14C9F816A}" srcId="{C6B96C72-9D8B-47FD-B8FB-26F78E9ACACF}" destId="{D8B7F8B0-FAC7-431A-8CFB-1797FE965A31}" srcOrd="2" destOrd="0" parTransId="{B6E354E2-2D6F-4199-AEA5-BB6D084F6B50}" sibTransId="{16A82048-B249-4D41-B71E-C059ADEB3AB6}"/>
    <dgm:cxn modelId="{724C6490-23E2-4CD7-BEC3-0EE2E8D8EC58}" srcId="{3BE4837A-8AC2-44CF-85AC-F40FE9340596}" destId="{744D487C-1A7C-499A-AA6B-C39715FB9A6F}" srcOrd="0" destOrd="0" parTransId="{D4DEED23-7CAA-4CCD-941A-F49E33CC4879}" sibTransId="{25BC97DC-014E-4DF5-AE18-2F6906A95CFD}"/>
    <dgm:cxn modelId="{53184496-8B1F-4E9B-88FD-5B971B3BB014}" type="presOf" srcId="{3BC73FB7-1D89-4585-B153-F3C8C5A0D7F0}" destId="{8841F524-E545-466D-9F70-1C27AD0CF062}" srcOrd="1" destOrd="0" presId="urn:microsoft.com/office/officeart/2005/8/layout/list1"/>
    <dgm:cxn modelId="{5BDF269F-0A3B-4428-9610-6DE92E63A4ED}" type="presOf" srcId="{7FF4A135-520D-43FC-9ABC-1E7E7CF3DE22}" destId="{99E471D0-6060-4195-8686-556B131D5EFF}" srcOrd="0" destOrd="3" presId="urn:microsoft.com/office/officeart/2005/8/layout/list1"/>
    <dgm:cxn modelId="{799D25A7-4D99-4E9C-BD4C-BD6330932DAF}" srcId="{C6B96C72-9D8B-47FD-B8FB-26F78E9ACACF}" destId="{37E56673-B8C5-490A-98D7-D6628C236B35}" srcOrd="0" destOrd="0" parTransId="{45B76561-045D-49F0-9D85-E75C783005A8}" sibTransId="{E6D075AE-6E99-4E69-8166-E7A75998A96E}"/>
    <dgm:cxn modelId="{CABBC5A8-ECEE-41DF-A6FE-9B8FC27B6480}" type="presOf" srcId="{9E5AF106-E283-46E1-A1A6-E9C4470C3F07}" destId="{F2A28FFB-C324-41DD-A035-7911A62E9F9E}" srcOrd="0" destOrd="0" presId="urn:microsoft.com/office/officeart/2005/8/layout/list1"/>
    <dgm:cxn modelId="{297D80AC-4996-450B-8BFC-FDA1328CACFE}" type="presOf" srcId="{128C87B1-0207-4B7B-B4A5-D9C70F644A36}" destId="{7CDBAC7B-7BE4-48CF-B6B4-BD31D26C12FC}" srcOrd="0" destOrd="0" presId="urn:microsoft.com/office/officeart/2005/8/layout/list1"/>
    <dgm:cxn modelId="{972C60AD-C4D1-41FC-9A1B-D54C43A3AFEC}" type="presOf" srcId="{37E56673-B8C5-490A-98D7-D6628C236B35}" destId="{73417BB8-A082-4569-B007-9A953F05CA9D}" srcOrd="0" destOrd="0" presId="urn:microsoft.com/office/officeart/2005/8/layout/list1"/>
    <dgm:cxn modelId="{865F4BB4-958D-4777-9483-7AF0F77A7674}" type="presOf" srcId="{744D487C-1A7C-499A-AA6B-C39715FB9A6F}" destId="{1D39346C-83BA-4455-8A93-D4DAD03C0DD1}" srcOrd="0" destOrd="0" presId="urn:microsoft.com/office/officeart/2005/8/layout/list1"/>
    <dgm:cxn modelId="{BDB1E6C1-8547-4388-A97F-DFE34641AA2C}" type="presOf" srcId="{3BC73FB7-1D89-4585-B153-F3C8C5A0D7F0}" destId="{ACBA576D-ACDD-4C2E-8D86-B53A95D8DA55}" srcOrd="0" destOrd="0" presId="urn:microsoft.com/office/officeart/2005/8/layout/list1"/>
    <dgm:cxn modelId="{962C24C9-D938-4492-9D28-91F2970CCD6B}" srcId="{128C87B1-0207-4B7B-B4A5-D9C70F644A36}" destId="{3BE4837A-8AC2-44CF-85AC-F40FE9340596}" srcOrd="3" destOrd="0" parTransId="{49E06EB5-F24F-41BC-824D-047737A2FD7B}" sibTransId="{4A1A5D3B-763F-4E55-9207-CB9796F8B3AA}"/>
    <dgm:cxn modelId="{7A8536FC-8435-4EDE-9D96-A2AC389D073D}" type="presOf" srcId="{C6B96C72-9D8B-47FD-B8FB-26F78E9ACACF}" destId="{C8C6F6D6-78DF-492C-9AE9-052758193418}" srcOrd="0" destOrd="0" presId="urn:microsoft.com/office/officeart/2005/8/layout/list1"/>
    <dgm:cxn modelId="{B31A10FF-1DFA-41B6-A00A-DB668F7DED43}" srcId="{128C87B1-0207-4B7B-B4A5-D9C70F644A36}" destId="{3BC73FB7-1D89-4585-B153-F3C8C5A0D7F0}" srcOrd="2" destOrd="0" parTransId="{EFC30B38-F966-48B7-976D-A5C638BB68AD}" sibTransId="{47C8C856-BDA1-4662-9E5E-A3D20C4294AA}"/>
    <dgm:cxn modelId="{64D11051-961B-48E7-A466-BD1ABCEF1562}" type="presParOf" srcId="{7CDBAC7B-7BE4-48CF-B6B4-BD31D26C12FC}" destId="{834824FC-E9B1-4A0A-815A-FB6F445C30D0}" srcOrd="0" destOrd="0" presId="urn:microsoft.com/office/officeart/2005/8/layout/list1"/>
    <dgm:cxn modelId="{08B1D8F0-BB1B-4AE0-A083-D22040CF2178}" type="presParOf" srcId="{834824FC-E9B1-4A0A-815A-FB6F445C30D0}" destId="{F2A28FFB-C324-41DD-A035-7911A62E9F9E}" srcOrd="0" destOrd="0" presId="urn:microsoft.com/office/officeart/2005/8/layout/list1"/>
    <dgm:cxn modelId="{03BDE04E-B8FB-4163-B600-29A6F2E949C3}" type="presParOf" srcId="{834824FC-E9B1-4A0A-815A-FB6F445C30D0}" destId="{2F8F202A-4BD6-49D9-ABF2-74F7FEF3F44A}" srcOrd="1" destOrd="0" presId="urn:microsoft.com/office/officeart/2005/8/layout/list1"/>
    <dgm:cxn modelId="{0E239A98-0CFA-4AA4-9614-6C111A4824B0}" type="presParOf" srcId="{7CDBAC7B-7BE4-48CF-B6B4-BD31D26C12FC}" destId="{C580113C-2894-4E34-9625-99ED7B1F2D09}" srcOrd="1" destOrd="0" presId="urn:microsoft.com/office/officeart/2005/8/layout/list1"/>
    <dgm:cxn modelId="{A0BBB22E-9D31-4704-93B3-35212316B6CC}" type="presParOf" srcId="{7CDBAC7B-7BE4-48CF-B6B4-BD31D26C12FC}" destId="{99E471D0-6060-4195-8686-556B131D5EFF}" srcOrd="2" destOrd="0" presId="urn:microsoft.com/office/officeart/2005/8/layout/list1"/>
    <dgm:cxn modelId="{4572CFA9-471C-441D-9F15-4425A281F7A3}" type="presParOf" srcId="{7CDBAC7B-7BE4-48CF-B6B4-BD31D26C12FC}" destId="{F782AAE8-1077-4AD5-BFD4-C544D4FD8293}" srcOrd="3" destOrd="0" presId="urn:microsoft.com/office/officeart/2005/8/layout/list1"/>
    <dgm:cxn modelId="{76A24023-C651-4BE0-AD52-AE007FA37DEA}" type="presParOf" srcId="{7CDBAC7B-7BE4-48CF-B6B4-BD31D26C12FC}" destId="{4D699AD3-728B-4BE8-BB2F-2CCEFF023C32}" srcOrd="4" destOrd="0" presId="urn:microsoft.com/office/officeart/2005/8/layout/list1"/>
    <dgm:cxn modelId="{1A00FF51-9ADA-4D0E-B8FD-56BB6A83CED5}" type="presParOf" srcId="{4D699AD3-728B-4BE8-BB2F-2CCEFF023C32}" destId="{C8C6F6D6-78DF-492C-9AE9-052758193418}" srcOrd="0" destOrd="0" presId="urn:microsoft.com/office/officeart/2005/8/layout/list1"/>
    <dgm:cxn modelId="{26FADBD1-01F2-4E99-B71B-D8EC74567DBE}" type="presParOf" srcId="{4D699AD3-728B-4BE8-BB2F-2CCEFF023C32}" destId="{B2BBC8D6-22AD-4681-87DE-177ABAED0134}" srcOrd="1" destOrd="0" presId="urn:microsoft.com/office/officeart/2005/8/layout/list1"/>
    <dgm:cxn modelId="{9C83FE60-78B3-4988-ADC2-F0C72A1FC859}" type="presParOf" srcId="{7CDBAC7B-7BE4-48CF-B6B4-BD31D26C12FC}" destId="{0548DD46-F015-47FC-AAFD-697379E98186}" srcOrd="5" destOrd="0" presId="urn:microsoft.com/office/officeart/2005/8/layout/list1"/>
    <dgm:cxn modelId="{7632FFF6-44DA-4BB2-89B6-BDF9040EFFA6}" type="presParOf" srcId="{7CDBAC7B-7BE4-48CF-B6B4-BD31D26C12FC}" destId="{73417BB8-A082-4569-B007-9A953F05CA9D}" srcOrd="6" destOrd="0" presId="urn:microsoft.com/office/officeart/2005/8/layout/list1"/>
    <dgm:cxn modelId="{48525482-5F54-4870-A017-9727410EFD3B}" type="presParOf" srcId="{7CDBAC7B-7BE4-48CF-B6B4-BD31D26C12FC}" destId="{C58CC9C0-5CC8-4B31-A20A-1F82C4CBB422}" srcOrd="7" destOrd="0" presId="urn:microsoft.com/office/officeart/2005/8/layout/list1"/>
    <dgm:cxn modelId="{8A519E80-B449-49D2-83C4-A0195C563773}" type="presParOf" srcId="{7CDBAC7B-7BE4-48CF-B6B4-BD31D26C12FC}" destId="{83EAEB81-328A-40F7-A375-753B712339E2}" srcOrd="8" destOrd="0" presId="urn:microsoft.com/office/officeart/2005/8/layout/list1"/>
    <dgm:cxn modelId="{8511B811-BDA2-43B0-A29F-BDF1341F20D0}" type="presParOf" srcId="{83EAEB81-328A-40F7-A375-753B712339E2}" destId="{ACBA576D-ACDD-4C2E-8D86-B53A95D8DA55}" srcOrd="0" destOrd="0" presId="urn:microsoft.com/office/officeart/2005/8/layout/list1"/>
    <dgm:cxn modelId="{6D944446-DECB-4F9E-B2BD-D2E368CE83EB}" type="presParOf" srcId="{83EAEB81-328A-40F7-A375-753B712339E2}" destId="{8841F524-E545-466D-9F70-1C27AD0CF062}" srcOrd="1" destOrd="0" presId="urn:microsoft.com/office/officeart/2005/8/layout/list1"/>
    <dgm:cxn modelId="{8517EE29-5E03-4F88-ABA8-6322B9AD01CC}" type="presParOf" srcId="{7CDBAC7B-7BE4-48CF-B6B4-BD31D26C12FC}" destId="{80142FA4-ED1F-4E2F-BB4E-3378E0B63312}" srcOrd="9" destOrd="0" presId="urn:microsoft.com/office/officeart/2005/8/layout/list1"/>
    <dgm:cxn modelId="{3DD4184F-EB68-4BA8-9136-ADF47F9600DF}" type="presParOf" srcId="{7CDBAC7B-7BE4-48CF-B6B4-BD31D26C12FC}" destId="{ABF51351-67FC-47DE-8EA1-64346B6F6C5C}" srcOrd="10" destOrd="0" presId="urn:microsoft.com/office/officeart/2005/8/layout/list1"/>
    <dgm:cxn modelId="{F6C4D71E-79F2-4504-8615-099ABC3A2B0D}" type="presParOf" srcId="{7CDBAC7B-7BE4-48CF-B6B4-BD31D26C12FC}" destId="{5BBB5E31-DF0D-4CEE-9D26-814770CE0E90}" srcOrd="11" destOrd="0" presId="urn:microsoft.com/office/officeart/2005/8/layout/list1"/>
    <dgm:cxn modelId="{635EC91A-8693-4A4F-8688-D2CABF14B114}" type="presParOf" srcId="{7CDBAC7B-7BE4-48CF-B6B4-BD31D26C12FC}" destId="{52E89FC9-DBF3-4D62-8C86-D364DE26486B}" srcOrd="12" destOrd="0" presId="urn:microsoft.com/office/officeart/2005/8/layout/list1"/>
    <dgm:cxn modelId="{D77B717D-FFC2-4961-B406-0365A279C20E}" type="presParOf" srcId="{52E89FC9-DBF3-4D62-8C86-D364DE26486B}" destId="{6F3FCB60-120B-46CC-9CEC-60EA6704CC9A}" srcOrd="0" destOrd="0" presId="urn:microsoft.com/office/officeart/2005/8/layout/list1"/>
    <dgm:cxn modelId="{A12667FA-AFA7-49D2-9766-A44916EA761E}" type="presParOf" srcId="{52E89FC9-DBF3-4D62-8C86-D364DE26486B}" destId="{5D22B2D1-E051-4A5A-8F51-CA040E0A7C65}" srcOrd="1" destOrd="0" presId="urn:microsoft.com/office/officeart/2005/8/layout/list1"/>
    <dgm:cxn modelId="{75997DFA-E5EF-4042-8870-D1E3ADD04421}" type="presParOf" srcId="{7CDBAC7B-7BE4-48CF-B6B4-BD31D26C12FC}" destId="{7220E2AB-A2F7-434D-8B1D-4C12C397D961}" srcOrd="13" destOrd="0" presId="urn:microsoft.com/office/officeart/2005/8/layout/list1"/>
    <dgm:cxn modelId="{C9BFD5C9-F32E-4883-A05F-63984EE8C1D8}" type="presParOf" srcId="{7CDBAC7B-7BE4-48CF-B6B4-BD31D26C12FC}" destId="{1D39346C-83BA-4455-8A93-D4DAD03C0DD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677B9-B95F-4E75-BE1A-02145D8F0FF8}">
      <dsp:nvSpPr>
        <dsp:cNvPr id="0" name=""/>
        <dsp:cNvSpPr/>
      </dsp:nvSpPr>
      <dsp:spPr>
        <a:xfrm>
          <a:off x="0" y="314149"/>
          <a:ext cx="6666833" cy="1285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54076" rIns="5174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This means you have to do it.</a:t>
          </a:r>
        </a:p>
        <a:p>
          <a:pPr marL="171450" lvl="1" indent="-171450" algn="l" defTabSz="755650">
            <a:lnSpc>
              <a:spcPct val="90000"/>
            </a:lnSpc>
            <a:spcBef>
              <a:spcPct val="0"/>
            </a:spcBef>
            <a:spcAft>
              <a:spcPct val="15000"/>
            </a:spcAft>
            <a:buChar char="•"/>
          </a:pPr>
          <a:r>
            <a:rPr lang="en-US" sz="1700" kern="1200"/>
            <a:t>Notetaking will be considered a participation grade.</a:t>
          </a:r>
        </a:p>
        <a:p>
          <a:pPr marL="171450" lvl="1" indent="-171450" algn="l" defTabSz="755650">
            <a:lnSpc>
              <a:spcPct val="90000"/>
            </a:lnSpc>
            <a:spcBef>
              <a:spcPct val="0"/>
            </a:spcBef>
            <a:spcAft>
              <a:spcPct val="15000"/>
            </a:spcAft>
            <a:buChar char="•"/>
          </a:pPr>
          <a:r>
            <a:rPr lang="en-US" sz="1700" kern="1200"/>
            <a:t>Yes, I am serious.</a:t>
          </a:r>
        </a:p>
      </dsp:txBody>
      <dsp:txXfrm>
        <a:off x="0" y="314149"/>
        <a:ext cx="6666833" cy="1285200"/>
      </dsp:txXfrm>
    </dsp:sp>
    <dsp:sp modelId="{C372589C-D159-47CB-9396-8768D6628A1C}">
      <dsp:nvSpPr>
        <dsp:cNvPr id="0" name=""/>
        <dsp:cNvSpPr/>
      </dsp:nvSpPr>
      <dsp:spPr>
        <a:xfrm>
          <a:off x="333341" y="63229"/>
          <a:ext cx="4666783" cy="5018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Notetaking is mandatory.</a:t>
          </a:r>
        </a:p>
      </dsp:txBody>
      <dsp:txXfrm>
        <a:off x="357839" y="87727"/>
        <a:ext cx="4617787" cy="452844"/>
      </dsp:txXfrm>
    </dsp:sp>
    <dsp:sp modelId="{D0D1415E-358D-46A4-A0B4-51A4FCCB183E}">
      <dsp:nvSpPr>
        <dsp:cNvPr id="0" name=""/>
        <dsp:cNvSpPr/>
      </dsp:nvSpPr>
      <dsp:spPr>
        <a:xfrm>
          <a:off x="0" y="1942069"/>
          <a:ext cx="6666833" cy="1285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54076" rIns="5174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Lack of classroom participation</a:t>
          </a:r>
        </a:p>
        <a:p>
          <a:pPr marL="171450" lvl="1" indent="-171450" algn="l" defTabSz="755650">
            <a:lnSpc>
              <a:spcPct val="90000"/>
            </a:lnSpc>
            <a:spcBef>
              <a:spcPct val="0"/>
            </a:spcBef>
            <a:spcAft>
              <a:spcPct val="15000"/>
            </a:spcAft>
            <a:buChar char="•"/>
          </a:pPr>
          <a:r>
            <a:rPr lang="en-US" sz="1700" kern="1200"/>
            <a:t>Low test scores</a:t>
          </a:r>
        </a:p>
        <a:p>
          <a:pPr marL="171450" lvl="1" indent="-171450" algn="l" defTabSz="755650">
            <a:lnSpc>
              <a:spcPct val="90000"/>
            </a:lnSpc>
            <a:spcBef>
              <a:spcPct val="0"/>
            </a:spcBef>
            <a:spcAft>
              <a:spcPct val="15000"/>
            </a:spcAft>
            <a:buChar char="•"/>
          </a:pPr>
          <a:r>
            <a:rPr lang="en-US" sz="1700" kern="1200"/>
            <a:t>“You didn’t teach us that”</a:t>
          </a:r>
        </a:p>
      </dsp:txBody>
      <dsp:txXfrm>
        <a:off x="0" y="1942069"/>
        <a:ext cx="6666833" cy="1285200"/>
      </dsp:txXfrm>
    </dsp:sp>
    <dsp:sp modelId="{611A2CF5-BEB6-43F3-B126-2C39E8C085C3}">
      <dsp:nvSpPr>
        <dsp:cNvPr id="0" name=""/>
        <dsp:cNvSpPr/>
      </dsp:nvSpPr>
      <dsp:spPr>
        <a:xfrm>
          <a:off x="333341" y="1691149"/>
          <a:ext cx="4666783" cy="5018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Why?</a:t>
          </a:r>
        </a:p>
      </dsp:txBody>
      <dsp:txXfrm>
        <a:off x="357839" y="1715647"/>
        <a:ext cx="4617787" cy="452844"/>
      </dsp:txXfrm>
    </dsp:sp>
    <dsp:sp modelId="{1F674865-27F2-41D2-B700-A5FAA330BF16}">
      <dsp:nvSpPr>
        <dsp:cNvPr id="0" name=""/>
        <dsp:cNvSpPr/>
      </dsp:nvSpPr>
      <dsp:spPr>
        <a:xfrm>
          <a:off x="0" y="3569989"/>
          <a:ext cx="6666833" cy="18207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54076" rIns="5174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You learn more</a:t>
          </a:r>
        </a:p>
        <a:p>
          <a:pPr marL="171450" lvl="1" indent="-171450" algn="l" defTabSz="755650">
            <a:lnSpc>
              <a:spcPct val="90000"/>
            </a:lnSpc>
            <a:spcBef>
              <a:spcPct val="0"/>
            </a:spcBef>
            <a:spcAft>
              <a:spcPct val="15000"/>
            </a:spcAft>
            <a:buChar char="•"/>
          </a:pPr>
          <a:r>
            <a:rPr lang="en-US" sz="1700" kern="1200" dirty="0"/>
            <a:t>You can use your notes on the test… for now</a:t>
          </a:r>
        </a:p>
        <a:p>
          <a:pPr marL="171450" lvl="1" indent="-171450" algn="l" defTabSz="755650">
            <a:lnSpc>
              <a:spcPct val="90000"/>
            </a:lnSpc>
            <a:spcBef>
              <a:spcPct val="0"/>
            </a:spcBef>
            <a:spcAft>
              <a:spcPct val="15000"/>
            </a:spcAft>
            <a:buChar char="•"/>
          </a:pPr>
          <a:r>
            <a:rPr lang="en-US" sz="1700" kern="1200" dirty="0"/>
            <a:t>You get better test scores</a:t>
          </a:r>
        </a:p>
        <a:p>
          <a:pPr marL="171450" lvl="1" indent="-171450" algn="l" defTabSz="755650">
            <a:lnSpc>
              <a:spcPct val="90000"/>
            </a:lnSpc>
            <a:spcBef>
              <a:spcPct val="0"/>
            </a:spcBef>
            <a:spcAft>
              <a:spcPct val="15000"/>
            </a:spcAft>
            <a:buChar char="•"/>
          </a:pPr>
          <a:r>
            <a:rPr lang="en-US" sz="1700" kern="1200"/>
            <a:t>You get better grades</a:t>
          </a:r>
        </a:p>
        <a:p>
          <a:pPr marL="171450" lvl="1" indent="-171450" algn="l" defTabSz="755650">
            <a:lnSpc>
              <a:spcPct val="90000"/>
            </a:lnSpc>
            <a:spcBef>
              <a:spcPct val="0"/>
            </a:spcBef>
            <a:spcAft>
              <a:spcPct val="15000"/>
            </a:spcAft>
            <a:buChar char="•"/>
          </a:pPr>
          <a:r>
            <a:rPr lang="en-US" sz="1700" kern="1200"/>
            <a:t>You shut me up</a:t>
          </a:r>
        </a:p>
      </dsp:txBody>
      <dsp:txXfrm>
        <a:off x="0" y="3569989"/>
        <a:ext cx="6666833" cy="1820700"/>
      </dsp:txXfrm>
    </dsp:sp>
    <dsp:sp modelId="{94E4E10E-66DF-40FD-A5D2-4CB96CD72022}">
      <dsp:nvSpPr>
        <dsp:cNvPr id="0" name=""/>
        <dsp:cNvSpPr/>
      </dsp:nvSpPr>
      <dsp:spPr>
        <a:xfrm>
          <a:off x="333341" y="3319069"/>
          <a:ext cx="4666783" cy="5018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kern="1200"/>
            <a:t>What is the benefit?</a:t>
          </a:r>
        </a:p>
      </dsp:txBody>
      <dsp:txXfrm>
        <a:off x="357839" y="3343567"/>
        <a:ext cx="4617787"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B8948-917A-40C0-A0D4-737B95BB9955}">
      <dsp:nvSpPr>
        <dsp:cNvPr id="0" name=""/>
        <dsp:cNvSpPr/>
      </dsp:nvSpPr>
      <dsp:spPr>
        <a:xfrm>
          <a:off x="1333" y="110983"/>
          <a:ext cx="4682211" cy="29732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BE7FE-9155-40C9-8748-0AA3C951D85B}">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1. What is loess?</a:t>
          </a:r>
        </a:p>
      </dsp:txBody>
      <dsp:txXfrm>
        <a:off x="608661" y="692298"/>
        <a:ext cx="4508047" cy="2799040"/>
      </dsp:txXfrm>
    </dsp:sp>
    <dsp:sp modelId="{57846561-9CA6-46ED-883C-6837DEE3F74D}">
      <dsp:nvSpPr>
        <dsp:cNvPr id="0" name=""/>
        <dsp:cNvSpPr/>
      </dsp:nvSpPr>
      <dsp:spPr>
        <a:xfrm>
          <a:off x="5724037" y="110983"/>
          <a:ext cx="4682211" cy="29732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83141-733D-4A05-B4CB-3B4A0B237259}">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2. What is a dike?</a:t>
          </a:r>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B0A80-0C11-4497-8769-E1F401B71AC8}">
      <dsp:nvSpPr>
        <dsp:cNvPr id="0" name=""/>
        <dsp:cNvSpPr/>
      </dsp:nvSpPr>
      <dsp:spPr>
        <a:xfrm>
          <a:off x="0" y="42417"/>
          <a:ext cx="6666833" cy="6475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Do Now</a:t>
          </a:r>
        </a:p>
      </dsp:txBody>
      <dsp:txXfrm>
        <a:off x="31613" y="74030"/>
        <a:ext cx="6603607" cy="584369"/>
      </dsp:txXfrm>
    </dsp:sp>
    <dsp:sp modelId="{0E838EB0-8FF5-43C5-B6AC-01B50A3018BC}">
      <dsp:nvSpPr>
        <dsp:cNvPr id="0" name=""/>
        <dsp:cNvSpPr/>
      </dsp:nvSpPr>
      <dsp:spPr>
        <a:xfrm>
          <a:off x="0" y="690012"/>
          <a:ext cx="6666833"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Song of the Day: Rich – </a:t>
          </a:r>
          <a:r>
            <a:rPr lang="en-US" sz="2100" kern="1200" dirty="0" err="1"/>
            <a:t>Jinbo</a:t>
          </a:r>
          <a:r>
            <a:rPr lang="en-US" sz="2100" kern="1200" dirty="0"/>
            <a:t> &amp; G22 </a:t>
          </a:r>
        </a:p>
      </dsp:txBody>
      <dsp:txXfrm>
        <a:off x="0" y="690012"/>
        <a:ext cx="6666833" cy="447120"/>
      </dsp:txXfrm>
    </dsp:sp>
    <dsp:sp modelId="{D445AD05-EC5B-46B1-B5DC-1365977D7625}">
      <dsp:nvSpPr>
        <dsp:cNvPr id="0" name=""/>
        <dsp:cNvSpPr/>
      </dsp:nvSpPr>
      <dsp:spPr>
        <a:xfrm>
          <a:off x="0" y="1137132"/>
          <a:ext cx="6666833" cy="647595"/>
        </a:xfrm>
        <a:prstGeom prst="roundRect">
          <a:avLst/>
        </a:prstGeom>
        <a:gradFill rotWithShape="0">
          <a:gsLst>
            <a:gs pos="0">
              <a:schemeClr val="accent5">
                <a:hueOff val="-2025358"/>
                <a:satOff val="-138"/>
                <a:lumOff val="327"/>
                <a:alphaOff val="0"/>
                <a:satMod val="103000"/>
                <a:lumMod val="102000"/>
                <a:tint val="94000"/>
              </a:schemeClr>
            </a:gs>
            <a:gs pos="50000">
              <a:schemeClr val="accent5">
                <a:hueOff val="-2025358"/>
                <a:satOff val="-138"/>
                <a:lumOff val="327"/>
                <a:alphaOff val="0"/>
                <a:satMod val="110000"/>
                <a:lumMod val="100000"/>
                <a:shade val="100000"/>
              </a:schemeClr>
            </a:gs>
            <a:gs pos="100000">
              <a:schemeClr val="accent5">
                <a:hueOff val="-2025358"/>
                <a:satOff val="-138"/>
                <a:lumOff val="32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Rise and Fall of the Zhou</a:t>
          </a:r>
        </a:p>
      </dsp:txBody>
      <dsp:txXfrm>
        <a:off x="31613" y="1168745"/>
        <a:ext cx="6603607" cy="584369"/>
      </dsp:txXfrm>
    </dsp:sp>
    <dsp:sp modelId="{1D55944A-1016-4007-A71D-B3D47E0DBA8C}">
      <dsp:nvSpPr>
        <dsp:cNvPr id="0" name=""/>
        <dsp:cNvSpPr/>
      </dsp:nvSpPr>
      <dsp:spPr>
        <a:xfrm>
          <a:off x="0" y="1862487"/>
          <a:ext cx="6666833" cy="647595"/>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Mandate of Heaven (BIG talk about that)</a:t>
          </a:r>
        </a:p>
      </dsp:txBody>
      <dsp:txXfrm>
        <a:off x="31613" y="1894100"/>
        <a:ext cx="6603607" cy="584369"/>
      </dsp:txXfrm>
    </dsp:sp>
    <dsp:sp modelId="{1B50D4F0-BF02-431F-8CAD-D3DA47F4EB20}">
      <dsp:nvSpPr>
        <dsp:cNvPr id="0" name=""/>
        <dsp:cNvSpPr/>
      </dsp:nvSpPr>
      <dsp:spPr>
        <a:xfrm>
          <a:off x="0" y="2587842"/>
          <a:ext cx="6666833" cy="647595"/>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Warring States</a:t>
          </a:r>
        </a:p>
      </dsp:txBody>
      <dsp:txXfrm>
        <a:off x="31613" y="2619455"/>
        <a:ext cx="6603607" cy="584369"/>
      </dsp:txXfrm>
    </dsp:sp>
    <dsp:sp modelId="{0125B773-D640-4275-8C21-BC1BADBAFDBC}">
      <dsp:nvSpPr>
        <dsp:cNvPr id="0" name=""/>
        <dsp:cNvSpPr/>
      </dsp:nvSpPr>
      <dsp:spPr>
        <a:xfrm>
          <a:off x="0" y="3313197"/>
          <a:ext cx="6666833" cy="647595"/>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Zhou Society</a:t>
          </a:r>
        </a:p>
      </dsp:txBody>
      <dsp:txXfrm>
        <a:off x="31613" y="3344810"/>
        <a:ext cx="6603607" cy="584369"/>
      </dsp:txXfrm>
    </dsp:sp>
    <dsp:sp modelId="{0FDF4F5F-BDB5-4FBE-B6E7-8DDEBE46C08A}">
      <dsp:nvSpPr>
        <dsp:cNvPr id="0" name=""/>
        <dsp:cNvSpPr/>
      </dsp:nvSpPr>
      <dsp:spPr>
        <a:xfrm>
          <a:off x="0" y="4038552"/>
          <a:ext cx="6666833" cy="647595"/>
        </a:xfrm>
        <a:prstGeom prst="roundRect">
          <a:avLst/>
        </a:prstGeom>
        <a:gradFill rotWithShape="0">
          <a:gsLst>
            <a:gs pos="0">
              <a:schemeClr val="accent5">
                <a:hueOff val="-10126791"/>
                <a:satOff val="-688"/>
                <a:lumOff val="1634"/>
                <a:alphaOff val="0"/>
                <a:satMod val="103000"/>
                <a:lumMod val="102000"/>
                <a:tint val="94000"/>
              </a:schemeClr>
            </a:gs>
            <a:gs pos="50000">
              <a:schemeClr val="accent5">
                <a:hueOff val="-10126791"/>
                <a:satOff val="-688"/>
                <a:lumOff val="1634"/>
                <a:alphaOff val="0"/>
                <a:satMod val="110000"/>
                <a:lumMod val="100000"/>
                <a:shade val="100000"/>
              </a:schemeClr>
            </a:gs>
            <a:gs pos="100000">
              <a:schemeClr val="accent5">
                <a:hueOff val="-10126791"/>
                <a:satOff val="-688"/>
                <a:lumOff val="163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Practice Vocab Questions</a:t>
          </a:r>
        </a:p>
      </dsp:txBody>
      <dsp:txXfrm>
        <a:off x="31613" y="4070165"/>
        <a:ext cx="6603607" cy="584369"/>
      </dsp:txXfrm>
    </dsp:sp>
    <dsp:sp modelId="{07D77F13-6412-4897-898E-5334882263C4}">
      <dsp:nvSpPr>
        <dsp:cNvPr id="0" name=""/>
        <dsp:cNvSpPr/>
      </dsp:nvSpPr>
      <dsp:spPr>
        <a:xfrm>
          <a:off x="0" y="4763907"/>
          <a:ext cx="6666833" cy="647595"/>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Exit Ticket</a:t>
          </a:r>
        </a:p>
      </dsp:txBody>
      <dsp:txXfrm>
        <a:off x="31613" y="4795520"/>
        <a:ext cx="6603607" cy="584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1F1C8-3E46-4A0F-8221-B68D82007CD5}">
      <dsp:nvSpPr>
        <dsp:cNvPr id="0" name=""/>
        <dsp:cNvSpPr/>
      </dsp:nvSpPr>
      <dsp:spPr>
        <a:xfrm>
          <a:off x="0" y="514928"/>
          <a:ext cx="6666833" cy="59962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Zhou kept conquering and getting bigger</a:t>
          </a:r>
        </a:p>
      </dsp:txBody>
      <dsp:txXfrm>
        <a:off x="29271" y="544199"/>
        <a:ext cx="6608291" cy="541083"/>
      </dsp:txXfrm>
    </dsp:sp>
    <dsp:sp modelId="{BD165482-FC86-432F-BAE6-E3476FB6C9AF}">
      <dsp:nvSpPr>
        <dsp:cNvPr id="0" name=""/>
        <dsp:cNvSpPr/>
      </dsp:nvSpPr>
      <dsp:spPr>
        <a:xfrm>
          <a:off x="0" y="1186553"/>
          <a:ext cx="6666833" cy="599625"/>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How do you govern a big place?</a:t>
          </a:r>
        </a:p>
      </dsp:txBody>
      <dsp:txXfrm>
        <a:off x="29271" y="1215824"/>
        <a:ext cx="6608291" cy="541083"/>
      </dsp:txXfrm>
    </dsp:sp>
    <dsp:sp modelId="{AFA5808C-4C68-47FE-809E-41228728B09F}">
      <dsp:nvSpPr>
        <dsp:cNvPr id="0" name=""/>
        <dsp:cNvSpPr/>
      </dsp:nvSpPr>
      <dsp:spPr>
        <a:xfrm>
          <a:off x="0" y="1786178"/>
          <a:ext cx="6666833" cy="63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Remember literally every empire and dynasty that we have ever discussed?</a:t>
          </a:r>
        </a:p>
      </dsp:txBody>
      <dsp:txXfrm>
        <a:off x="0" y="1786178"/>
        <a:ext cx="6666833" cy="633937"/>
      </dsp:txXfrm>
    </dsp:sp>
    <dsp:sp modelId="{0B8F1751-17C1-46B3-9FC3-9BF98249B794}">
      <dsp:nvSpPr>
        <dsp:cNvPr id="0" name=""/>
        <dsp:cNvSpPr/>
      </dsp:nvSpPr>
      <dsp:spPr>
        <a:xfrm>
          <a:off x="0" y="2420116"/>
          <a:ext cx="6666833" cy="599625"/>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Distance grew between the King and the Nobles</a:t>
          </a:r>
        </a:p>
      </dsp:txBody>
      <dsp:txXfrm>
        <a:off x="29271" y="2449387"/>
        <a:ext cx="6608291" cy="541083"/>
      </dsp:txXfrm>
    </dsp:sp>
    <dsp:sp modelId="{4ECBDFC4-488A-4A7D-8009-0B0E526FD17A}">
      <dsp:nvSpPr>
        <dsp:cNvPr id="0" name=""/>
        <dsp:cNvSpPr/>
      </dsp:nvSpPr>
      <dsp:spPr>
        <a:xfrm>
          <a:off x="0" y="3019741"/>
          <a:ext cx="6666833" cy="63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Long time to get to each other, rough conditions… we are on our own, the King ain’t coming.</a:t>
          </a:r>
        </a:p>
      </dsp:txBody>
      <dsp:txXfrm>
        <a:off x="0" y="3019741"/>
        <a:ext cx="6666833" cy="633937"/>
      </dsp:txXfrm>
    </dsp:sp>
    <dsp:sp modelId="{F64BAB4D-0BC4-4C11-92F7-E3AEAB128E7D}">
      <dsp:nvSpPr>
        <dsp:cNvPr id="0" name=""/>
        <dsp:cNvSpPr/>
      </dsp:nvSpPr>
      <dsp:spPr>
        <a:xfrm>
          <a:off x="0" y="3653678"/>
          <a:ext cx="6666833" cy="599625"/>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Warlords take over some states</a:t>
          </a:r>
        </a:p>
      </dsp:txBody>
      <dsp:txXfrm>
        <a:off x="29271" y="3682949"/>
        <a:ext cx="6608291" cy="541083"/>
      </dsp:txXfrm>
    </dsp:sp>
    <dsp:sp modelId="{D0F882C3-3DCD-4833-9D70-FEB8EFA97051}">
      <dsp:nvSpPr>
        <dsp:cNvPr id="0" name=""/>
        <dsp:cNvSpPr/>
      </dsp:nvSpPr>
      <dsp:spPr>
        <a:xfrm>
          <a:off x="0" y="4253303"/>
          <a:ext cx="6666833" cy="68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Still loyal to the king, but doing it for themselves</a:t>
          </a:r>
        </a:p>
        <a:p>
          <a:pPr marL="228600" lvl="1" indent="-228600" algn="l" defTabSz="889000">
            <a:lnSpc>
              <a:spcPct val="90000"/>
            </a:lnSpc>
            <a:spcBef>
              <a:spcPct val="0"/>
            </a:spcBef>
            <a:spcAft>
              <a:spcPct val="20000"/>
            </a:spcAft>
            <a:buChar char="•"/>
          </a:pPr>
          <a:r>
            <a:rPr lang="en-US" sz="2000" kern="1200"/>
            <a:t>Building bigger armies with iron weapons.</a:t>
          </a:r>
        </a:p>
      </dsp:txBody>
      <dsp:txXfrm>
        <a:off x="0" y="4253303"/>
        <a:ext cx="6666833" cy="685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73922-5BF6-43AD-B076-80B5EDC11992}">
      <dsp:nvSpPr>
        <dsp:cNvPr id="0" name=""/>
        <dsp:cNvSpPr/>
      </dsp:nvSpPr>
      <dsp:spPr>
        <a:xfrm>
          <a:off x="0" y="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E2006B2-9BBE-4D47-B924-940529C0C389}">
      <dsp:nvSpPr>
        <dsp:cNvPr id="0" name=""/>
        <dsp:cNvSpPr/>
      </dsp:nvSpPr>
      <dsp:spPr>
        <a:xfrm>
          <a:off x="0" y="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What is a warlord?</a:t>
          </a:r>
        </a:p>
      </dsp:txBody>
      <dsp:txXfrm>
        <a:off x="0" y="0"/>
        <a:ext cx="6666833" cy="2726960"/>
      </dsp:txXfrm>
    </dsp:sp>
    <dsp:sp modelId="{D27679E0-E66A-4A03-AC05-1E7F09B18A8E}">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0367ED9-004C-4726-83C6-873E2ACAE861}">
      <dsp:nvSpPr>
        <dsp:cNvPr id="0" name=""/>
        <dsp:cNvSpPr/>
      </dsp:nvSpPr>
      <dsp:spPr>
        <a:xfrm>
          <a:off x="0" y="272696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Use the term chaos to write a sentence describe the Warring States period.</a:t>
          </a:r>
        </a:p>
      </dsp:txBody>
      <dsp:txXfrm>
        <a:off x="0" y="2726960"/>
        <a:ext cx="6666833" cy="2726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509CE-BFE0-41A9-9CFC-18A6DFD8FB38}">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1FA19-D10D-4F4F-B585-DCE360DFF6B2}">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What is a </a:t>
          </a:r>
          <a:r>
            <a:rPr lang="en-US" sz="6500" b="1" kern="1200"/>
            <a:t>philosophy</a:t>
          </a:r>
          <a:r>
            <a:rPr lang="en-US" sz="6500" kern="1200"/>
            <a:t>?</a:t>
          </a:r>
        </a:p>
      </dsp:txBody>
      <dsp:txXfrm>
        <a:off x="0" y="0"/>
        <a:ext cx="6900512" cy="2768070"/>
      </dsp:txXfrm>
    </dsp:sp>
    <dsp:sp modelId="{938B131B-CECB-48A8-96C8-2E7B805D2A8D}">
      <dsp:nvSpPr>
        <dsp:cNvPr id="0" name=""/>
        <dsp:cNvSpPr/>
      </dsp:nvSpPr>
      <dsp:spPr>
        <a:xfrm>
          <a:off x="0" y="2768070"/>
          <a:ext cx="6900512"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4376E-8EF7-4C37-B4D5-867793458DAC}">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What does </a:t>
          </a:r>
          <a:r>
            <a:rPr lang="en-US" sz="6500" b="1" kern="1200"/>
            <a:t>filial piety</a:t>
          </a:r>
          <a:r>
            <a:rPr lang="en-US" sz="6500" kern="1200"/>
            <a:t> mean?</a:t>
          </a:r>
        </a:p>
      </dsp:txBody>
      <dsp:txXfrm>
        <a:off x="0" y="2768070"/>
        <a:ext cx="6900512" cy="2768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471D0-6060-4195-8686-556B131D5EFF}">
      <dsp:nvSpPr>
        <dsp:cNvPr id="0" name=""/>
        <dsp:cNvSpPr/>
      </dsp:nvSpPr>
      <dsp:spPr>
        <a:xfrm>
          <a:off x="0" y="302422"/>
          <a:ext cx="4828172" cy="16443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4720" tIns="374904" rIns="3747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Social Order</a:t>
          </a:r>
        </a:p>
        <a:p>
          <a:pPr marL="171450" lvl="1" indent="-171450" algn="l" defTabSz="800100">
            <a:lnSpc>
              <a:spcPct val="90000"/>
            </a:lnSpc>
            <a:spcBef>
              <a:spcPct val="0"/>
            </a:spcBef>
            <a:spcAft>
              <a:spcPct val="15000"/>
            </a:spcAft>
            <a:buChar char="•"/>
          </a:pPr>
          <a:r>
            <a:rPr lang="en-US" sz="1800" kern="1200"/>
            <a:t>Family Life</a:t>
          </a:r>
        </a:p>
        <a:p>
          <a:pPr marL="171450" lvl="1" indent="-171450" algn="l" defTabSz="800100">
            <a:lnSpc>
              <a:spcPct val="90000"/>
            </a:lnSpc>
            <a:spcBef>
              <a:spcPct val="0"/>
            </a:spcBef>
            <a:spcAft>
              <a:spcPct val="15000"/>
            </a:spcAft>
            <a:buChar char="•"/>
          </a:pPr>
          <a:r>
            <a:rPr lang="en-US" sz="1800" kern="1200"/>
            <a:t>Role of Women</a:t>
          </a:r>
        </a:p>
        <a:p>
          <a:pPr marL="171450" lvl="1" indent="-171450" algn="l" defTabSz="800100">
            <a:lnSpc>
              <a:spcPct val="90000"/>
            </a:lnSpc>
            <a:spcBef>
              <a:spcPct val="0"/>
            </a:spcBef>
            <a:spcAft>
              <a:spcPct val="15000"/>
            </a:spcAft>
            <a:buChar char="•"/>
          </a:pPr>
          <a:r>
            <a:rPr lang="en-US" sz="1800" kern="1200"/>
            <a:t>Economy</a:t>
          </a:r>
        </a:p>
      </dsp:txBody>
      <dsp:txXfrm>
        <a:off x="0" y="302422"/>
        <a:ext cx="4828172" cy="1644300"/>
      </dsp:txXfrm>
    </dsp:sp>
    <dsp:sp modelId="{2F8F202A-4BD6-49D9-ABF2-74F7FEF3F44A}">
      <dsp:nvSpPr>
        <dsp:cNvPr id="0" name=""/>
        <dsp:cNvSpPr/>
      </dsp:nvSpPr>
      <dsp:spPr>
        <a:xfrm>
          <a:off x="241408" y="36742"/>
          <a:ext cx="3379720" cy="5313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5" tIns="0" rIns="127745" bIns="0" numCol="1" spcCol="1270" anchor="ctr" anchorCtr="0">
          <a:noAutofit/>
        </a:bodyPr>
        <a:lstStyle/>
        <a:p>
          <a:pPr marL="0" lvl="0" indent="0" algn="l" defTabSz="800100">
            <a:lnSpc>
              <a:spcPct val="90000"/>
            </a:lnSpc>
            <a:spcBef>
              <a:spcPct val="0"/>
            </a:spcBef>
            <a:spcAft>
              <a:spcPct val="35000"/>
            </a:spcAft>
            <a:buNone/>
          </a:pPr>
          <a:r>
            <a:rPr lang="en-US" sz="1800" kern="1200"/>
            <a:t>Han Society</a:t>
          </a:r>
        </a:p>
      </dsp:txBody>
      <dsp:txXfrm>
        <a:off x="267347" y="62681"/>
        <a:ext cx="3327842" cy="479482"/>
      </dsp:txXfrm>
    </dsp:sp>
    <dsp:sp modelId="{73417BB8-A082-4569-B007-9A953F05CA9D}">
      <dsp:nvSpPr>
        <dsp:cNvPr id="0" name=""/>
        <dsp:cNvSpPr/>
      </dsp:nvSpPr>
      <dsp:spPr>
        <a:xfrm>
          <a:off x="0" y="2309602"/>
          <a:ext cx="4828172" cy="1360800"/>
        </a:xfrm>
        <a:prstGeom prst="rect">
          <a:avLst/>
        </a:prstGeom>
        <a:solidFill>
          <a:schemeClr val="lt1">
            <a:alpha val="90000"/>
            <a:hueOff val="0"/>
            <a:satOff val="0"/>
            <a:lumOff val="0"/>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4720" tIns="374904" rIns="3747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Arts</a:t>
          </a:r>
        </a:p>
        <a:p>
          <a:pPr marL="171450" lvl="1" indent="-171450" algn="l" defTabSz="800100">
            <a:lnSpc>
              <a:spcPct val="90000"/>
            </a:lnSpc>
            <a:spcBef>
              <a:spcPct val="0"/>
            </a:spcBef>
            <a:spcAft>
              <a:spcPct val="15000"/>
            </a:spcAft>
            <a:buChar char="•"/>
          </a:pPr>
          <a:r>
            <a:rPr lang="en-US" sz="1800" kern="1200"/>
            <a:t>Science</a:t>
          </a:r>
        </a:p>
        <a:p>
          <a:pPr marL="171450" lvl="1" indent="-171450" algn="l" defTabSz="800100">
            <a:lnSpc>
              <a:spcPct val="90000"/>
            </a:lnSpc>
            <a:spcBef>
              <a:spcPct val="0"/>
            </a:spcBef>
            <a:spcAft>
              <a:spcPct val="15000"/>
            </a:spcAft>
            <a:buChar char="•"/>
          </a:pPr>
          <a:r>
            <a:rPr lang="en-US" sz="1800" kern="1200"/>
            <a:t>Inventions</a:t>
          </a:r>
        </a:p>
      </dsp:txBody>
      <dsp:txXfrm>
        <a:off x="0" y="2309602"/>
        <a:ext cx="4828172" cy="1360800"/>
      </dsp:txXfrm>
    </dsp:sp>
    <dsp:sp modelId="{B2BBC8D6-22AD-4681-87DE-177ABAED0134}">
      <dsp:nvSpPr>
        <dsp:cNvPr id="0" name=""/>
        <dsp:cNvSpPr/>
      </dsp:nvSpPr>
      <dsp:spPr>
        <a:xfrm>
          <a:off x="241408" y="2043922"/>
          <a:ext cx="3379720" cy="531360"/>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5" tIns="0" rIns="127745" bIns="0" numCol="1" spcCol="1270" anchor="ctr" anchorCtr="0">
          <a:noAutofit/>
        </a:bodyPr>
        <a:lstStyle/>
        <a:p>
          <a:pPr marL="0" lvl="0" indent="0" algn="l" defTabSz="800100">
            <a:lnSpc>
              <a:spcPct val="90000"/>
            </a:lnSpc>
            <a:spcBef>
              <a:spcPct val="0"/>
            </a:spcBef>
            <a:spcAft>
              <a:spcPct val="35000"/>
            </a:spcAft>
            <a:buNone/>
          </a:pPr>
          <a:r>
            <a:rPr lang="en-US" sz="1800" kern="1200"/>
            <a:t>Han Achievements</a:t>
          </a:r>
        </a:p>
      </dsp:txBody>
      <dsp:txXfrm>
        <a:off x="267347" y="2069861"/>
        <a:ext cx="3327842" cy="479482"/>
      </dsp:txXfrm>
    </dsp:sp>
    <dsp:sp modelId="{ABF51351-67FC-47DE-8EA1-64346B6F6C5C}">
      <dsp:nvSpPr>
        <dsp:cNvPr id="0" name=""/>
        <dsp:cNvSpPr/>
      </dsp:nvSpPr>
      <dsp:spPr>
        <a:xfrm>
          <a:off x="0" y="4033282"/>
          <a:ext cx="4828172" cy="453600"/>
        </a:xfrm>
        <a:prstGeom prst="rect">
          <a:avLst/>
        </a:prstGeom>
        <a:solidFill>
          <a:schemeClr val="lt1">
            <a:alpha val="90000"/>
            <a:hueOff val="0"/>
            <a:satOff val="0"/>
            <a:lumOff val="0"/>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41F524-E545-466D-9F70-1C27AD0CF062}">
      <dsp:nvSpPr>
        <dsp:cNvPr id="0" name=""/>
        <dsp:cNvSpPr/>
      </dsp:nvSpPr>
      <dsp:spPr>
        <a:xfrm>
          <a:off x="241408" y="3767602"/>
          <a:ext cx="3379720" cy="531360"/>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5" tIns="0" rIns="127745" bIns="0" numCol="1" spcCol="1270" anchor="ctr" anchorCtr="0">
          <a:noAutofit/>
        </a:bodyPr>
        <a:lstStyle/>
        <a:p>
          <a:pPr marL="0" lvl="0" indent="0" algn="l" defTabSz="800100">
            <a:lnSpc>
              <a:spcPct val="90000"/>
            </a:lnSpc>
            <a:spcBef>
              <a:spcPct val="0"/>
            </a:spcBef>
            <a:spcAft>
              <a:spcPct val="35000"/>
            </a:spcAft>
            <a:buNone/>
          </a:pPr>
          <a:r>
            <a:rPr lang="en-US" sz="1800" kern="1200"/>
            <a:t>Practice Vocab</a:t>
          </a:r>
        </a:p>
      </dsp:txBody>
      <dsp:txXfrm>
        <a:off x="267347" y="3793541"/>
        <a:ext cx="3327842" cy="479482"/>
      </dsp:txXfrm>
    </dsp:sp>
    <dsp:sp modelId="{1D39346C-83BA-4455-8A93-D4DAD03C0DD1}">
      <dsp:nvSpPr>
        <dsp:cNvPr id="0" name=""/>
        <dsp:cNvSpPr/>
      </dsp:nvSpPr>
      <dsp:spPr>
        <a:xfrm>
          <a:off x="0" y="4849762"/>
          <a:ext cx="4828172" cy="765450"/>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4720" tIns="374904" rIns="3747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Test next Monday, 11/18</a:t>
          </a:r>
        </a:p>
      </dsp:txBody>
      <dsp:txXfrm>
        <a:off x="0" y="4849762"/>
        <a:ext cx="4828172" cy="765450"/>
      </dsp:txXfrm>
    </dsp:sp>
    <dsp:sp modelId="{5D22B2D1-E051-4A5A-8F51-CA040E0A7C65}">
      <dsp:nvSpPr>
        <dsp:cNvPr id="0" name=""/>
        <dsp:cNvSpPr/>
      </dsp:nvSpPr>
      <dsp:spPr>
        <a:xfrm>
          <a:off x="241408" y="4584082"/>
          <a:ext cx="3379720" cy="53136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5" tIns="0" rIns="127745" bIns="0" numCol="1" spcCol="1270" anchor="ctr" anchorCtr="0">
          <a:noAutofit/>
        </a:bodyPr>
        <a:lstStyle/>
        <a:p>
          <a:pPr marL="0" lvl="0" indent="0" algn="l" defTabSz="800100">
            <a:lnSpc>
              <a:spcPct val="90000"/>
            </a:lnSpc>
            <a:spcBef>
              <a:spcPct val="0"/>
            </a:spcBef>
            <a:spcAft>
              <a:spcPct val="35000"/>
            </a:spcAft>
            <a:buNone/>
          </a:pPr>
          <a:r>
            <a:rPr lang="en-US" sz="1800" kern="1200"/>
            <a:t>Preview of the Week</a:t>
          </a:r>
        </a:p>
      </dsp:txBody>
      <dsp:txXfrm>
        <a:off x="267347" y="4610021"/>
        <a:ext cx="332784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C1B5F-EF36-4D12-8474-ED568F6B9C21}"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752CD-6723-4381-8247-2BB681FBFFBE}" type="slidenum">
              <a:rPr lang="en-US" smtClean="0"/>
              <a:t>‹#›</a:t>
            </a:fld>
            <a:endParaRPr lang="en-US"/>
          </a:p>
        </p:txBody>
      </p:sp>
    </p:spTree>
    <p:extLst>
      <p:ext uri="{BB962C8B-B14F-4D97-AF65-F5344CB8AC3E}">
        <p14:creationId xmlns:p14="http://schemas.microsoft.com/office/powerpoint/2010/main" val="1052094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River travel was important; towns may have been isolated from each other; crossing the mountains looks difficult</a:t>
            </a:r>
          </a:p>
        </p:txBody>
      </p:sp>
      <p:sp>
        <p:nvSpPr>
          <p:cNvPr id="4" name="Slide Number Placeholder 3"/>
          <p:cNvSpPr>
            <a:spLocks noGrp="1"/>
          </p:cNvSpPr>
          <p:nvPr>
            <p:ph type="sldNum" sz="quarter" idx="5"/>
          </p:nvPr>
        </p:nvSpPr>
        <p:spPr/>
        <p:txBody>
          <a:bodyPr/>
          <a:lstStyle/>
          <a:p>
            <a:fld id="{5C2752CD-6723-4381-8247-2BB681FBFFBE}" type="slidenum">
              <a:rPr lang="en-US" smtClean="0"/>
              <a:t>1</a:t>
            </a:fld>
            <a:endParaRPr lang="en-US"/>
          </a:p>
        </p:txBody>
      </p:sp>
    </p:spTree>
    <p:extLst>
      <p:ext uri="{BB962C8B-B14F-4D97-AF65-F5344CB8AC3E}">
        <p14:creationId xmlns:p14="http://schemas.microsoft.com/office/powerpoint/2010/main" val="2968930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wife does not serve her husband, then the proper relationship between men and women is neglected and destroyed.”</a:t>
            </a:r>
          </a:p>
        </p:txBody>
      </p:sp>
      <p:sp>
        <p:nvSpPr>
          <p:cNvPr id="4" name="Slide Number Placeholder 3"/>
          <p:cNvSpPr>
            <a:spLocks noGrp="1"/>
          </p:cNvSpPr>
          <p:nvPr>
            <p:ph type="sldNum" sz="quarter" idx="5"/>
          </p:nvPr>
        </p:nvSpPr>
        <p:spPr/>
        <p:txBody>
          <a:bodyPr/>
          <a:lstStyle/>
          <a:p>
            <a:fld id="{0285CF68-F2AB-49BC-846B-FB7F9F8A99EA}" type="slidenum">
              <a:rPr lang="en-US" smtClean="0"/>
              <a:t>63</a:t>
            </a:fld>
            <a:endParaRPr lang="en-US"/>
          </a:p>
        </p:txBody>
      </p:sp>
    </p:spTree>
    <p:extLst>
      <p:ext uri="{BB962C8B-B14F-4D97-AF65-F5344CB8AC3E}">
        <p14:creationId xmlns:p14="http://schemas.microsoft.com/office/powerpoint/2010/main" val="2484072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Emperor </a:t>
            </a:r>
            <a:r>
              <a:rPr lang="en-US" dirty="0" err="1"/>
              <a:t>Wudi</a:t>
            </a:r>
            <a:r>
              <a:rPr lang="en-US" dirty="0"/>
              <a:t> took over iron and salt industries because they were so important. Used the money for war.</a:t>
            </a:r>
          </a:p>
        </p:txBody>
      </p:sp>
      <p:sp>
        <p:nvSpPr>
          <p:cNvPr id="4" name="Slide Number Placeholder 3"/>
          <p:cNvSpPr>
            <a:spLocks noGrp="1"/>
          </p:cNvSpPr>
          <p:nvPr>
            <p:ph type="sldNum" sz="quarter" idx="5"/>
          </p:nvPr>
        </p:nvSpPr>
        <p:spPr/>
        <p:txBody>
          <a:bodyPr/>
          <a:lstStyle/>
          <a:p>
            <a:fld id="{0285CF68-F2AB-49BC-846B-FB7F9F8A99EA}" type="slidenum">
              <a:rPr lang="en-US" smtClean="0"/>
              <a:t>64</a:t>
            </a:fld>
            <a:endParaRPr lang="en-US"/>
          </a:p>
        </p:txBody>
      </p:sp>
    </p:spTree>
    <p:extLst>
      <p:ext uri="{BB962C8B-B14F-4D97-AF65-F5344CB8AC3E}">
        <p14:creationId xmlns:p14="http://schemas.microsoft.com/office/powerpoint/2010/main" val="224181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5CF68-F2AB-49BC-846B-FB7F9F8A99EA}" type="slidenum">
              <a:rPr lang="en-US" smtClean="0"/>
              <a:t>66</a:t>
            </a:fld>
            <a:endParaRPr lang="en-US"/>
          </a:p>
        </p:txBody>
      </p:sp>
    </p:spTree>
    <p:extLst>
      <p:ext uri="{BB962C8B-B14F-4D97-AF65-F5344CB8AC3E}">
        <p14:creationId xmlns:p14="http://schemas.microsoft.com/office/powerpoint/2010/main" val="9701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Huang He = Yellow River; Chang = Yangtze River. Rivers in early civilizations… see a trend? Why are they important? Before you answer… I have never, not once, told you the rivers were important for drinking water or bathing. Stop using that as an answer and do not put it on a test.</a:t>
            </a:r>
          </a:p>
        </p:txBody>
      </p:sp>
      <p:sp>
        <p:nvSpPr>
          <p:cNvPr id="4" name="Slide Number Placeholder 3"/>
          <p:cNvSpPr>
            <a:spLocks noGrp="1"/>
          </p:cNvSpPr>
          <p:nvPr>
            <p:ph type="sldNum" sz="quarter" idx="5"/>
          </p:nvPr>
        </p:nvSpPr>
        <p:spPr/>
        <p:txBody>
          <a:bodyPr/>
          <a:lstStyle/>
          <a:p>
            <a:fld id="{5C2752CD-6723-4381-8247-2BB681FBFFBE}" type="slidenum">
              <a:rPr lang="en-US" smtClean="0"/>
              <a:t>7</a:t>
            </a:fld>
            <a:endParaRPr lang="en-US"/>
          </a:p>
        </p:txBody>
      </p:sp>
    </p:spTree>
    <p:extLst>
      <p:ext uri="{BB962C8B-B14F-4D97-AF65-F5344CB8AC3E}">
        <p14:creationId xmlns:p14="http://schemas.microsoft.com/office/powerpoint/2010/main" val="71753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Loess video: https://www.youtube.com/watch?app=desktop&amp;v=nyN0e9Rgn_Q </a:t>
            </a:r>
          </a:p>
        </p:txBody>
      </p:sp>
      <p:sp>
        <p:nvSpPr>
          <p:cNvPr id="4" name="Slide Number Placeholder 3"/>
          <p:cNvSpPr>
            <a:spLocks noGrp="1"/>
          </p:cNvSpPr>
          <p:nvPr>
            <p:ph type="sldNum" sz="quarter" idx="5"/>
          </p:nvPr>
        </p:nvSpPr>
        <p:spPr/>
        <p:txBody>
          <a:bodyPr/>
          <a:lstStyle/>
          <a:p>
            <a:fld id="{5C2752CD-6723-4381-8247-2BB681FBFFBE}" type="slidenum">
              <a:rPr lang="en-US" smtClean="0"/>
              <a:t>8</a:t>
            </a:fld>
            <a:endParaRPr lang="en-US"/>
          </a:p>
        </p:txBody>
      </p:sp>
    </p:spTree>
    <p:extLst>
      <p:ext uri="{BB962C8B-B14F-4D97-AF65-F5344CB8AC3E}">
        <p14:creationId xmlns:p14="http://schemas.microsoft.com/office/powerpoint/2010/main" val="145780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think this affected China’s development?</a:t>
            </a:r>
          </a:p>
        </p:txBody>
      </p:sp>
      <p:sp>
        <p:nvSpPr>
          <p:cNvPr id="4" name="Slide Number Placeholder 3"/>
          <p:cNvSpPr>
            <a:spLocks noGrp="1"/>
          </p:cNvSpPr>
          <p:nvPr>
            <p:ph type="sldNum" sz="quarter" idx="5"/>
          </p:nvPr>
        </p:nvSpPr>
        <p:spPr/>
        <p:txBody>
          <a:bodyPr/>
          <a:lstStyle/>
          <a:p>
            <a:fld id="{5C2752CD-6723-4381-8247-2BB681FBFFBE}" type="slidenum">
              <a:rPr lang="en-US" smtClean="0"/>
              <a:t>12</a:t>
            </a:fld>
            <a:endParaRPr lang="en-US"/>
          </a:p>
        </p:txBody>
      </p:sp>
    </p:spTree>
    <p:extLst>
      <p:ext uri="{BB962C8B-B14F-4D97-AF65-F5344CB8AC3E}">
        <p14:creationId xmlns:p14="http://schemas.microsoft.com/office/powerpoint/2010/main" val="373742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Georgia" panose="02040502050405020303" pitchFamily="18" charset="0"/>
              </a:rPr>
              <a:t>The first ruling family was the Shang. The Shang are famous for their use of bronze, chopsticks, jade, silk, spices, oracle bones, and a system of writing. The kingship was very odd. Instead of going from father to son, it went from brother to brother or from brother to nephew. The Shang justified their right to rule using the Mandate of Heaven.</a:t>
            </a:r>
            <a:endParaRPr lang="en-US" dirty="0"/>
          </a:p>
        </p:txBody>
      </p:sp>
      <p:sp>
        <p:nvSpPr>
          <p:cNvPr id="4" name="Slide Number Placeholder 3"/>
          <p:cNvSpPr>
            <a:spLocks noGrp="1"/>
          </p:cNvSpPr>
          <p:nvPr>
            <p:ph type="sldNum" sz="quarter" idx="5"/>
          </p:nvPr>
        </p:nvSpPr>
        <p:spPr/>
        <p:txBody>
          <a:bodyPr/>
          <a:lstStyle/>
          <a:p>
            <a:fld id="{5C2752CD-6723-4381-8247-2BB681FBFFBE}" type="slidenum">
              <a:rPr lang="en-US" smtClean="0"/>
              <a:t>13</a:t>
            </a:fld>
            <a:endParaRPr lang="en-US"/>
          </a:p>
        </p:txBody>
      </p:sp>
    </p:spTree>
    <p:extLst>
      <p:ext uri="{BB962C8B-B14F-4D97-AF65-F5344CB8AC3E}">
        <p14:creationId xmlns:p14="http://schemas.microsoft.com/office/powerpoint/2010/main" val="235439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752CD-6723-4381-8247-2BB681FBFFBE}" type="slidenum">
              <a:rPr lang="en-US" smtClean="0"/>
              <a:t>18</a:t>
            </a:fld>
            <a:endParaRPr lang="en-US"/>
          </a:p>
        </p:txBody>
      </p:sp>
    </p:spTree>
    <p:extLst>
      <p:ext uri="{BB962C8B-B14F-4D97-AF65-F5344CB8AC3E}">
        <p14:creationId xmlns:p14="http://schemas.microsoft.com/office/powerpoint/2010/main" val="64053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https://www.youtube.com/watch?app=desktop&amp;v=xZTtILl-xpE (After Do Now)</a:t>
            </a:r>
          </a:p>
        </p:txBody>
      </p:sp>
      <p:sp>
        <p:nvSpPr>
          <p:cNvPr id="4" name="Slide Number Placeholder 3"/>
          <p:cNvSpPr>
            <a:spLocks noGrp="1"/>
          </p:cNvSpPr>
          <p:nvPr>
            <p:ph type="sldNum" sz="quarter" idx="5"/>
          </p:nvPr>
        </p:nvSpPr>
        <p:spPr/>
        <p:txBody>
          <a:bodyPr/>
          <a:lstStyle/>
          <a:p>
            <a:fld id="{FF2268D3-DA2A-46E0-8728-E19DA3109B78}" type="slidenum">
              <a:rPr lang="en-US" smtClean="0"/>
              <a:t>31</a:t>
            </a:fld>
            <a:endParaRPr lang="en-US"/>
          </a:p>
        </p:txBody>
      </p:sp>
    </p:spTree>
    <p:extLst>
      <p:ext uri="{BB962C8B-B14F-4D97-AF65-F5344CB8AC3E}">
        <p14:creationId xmlns:p14="http://schemas.microsoft.com/office/powerpoint/2010/main" val="419045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FF2268D3-DA2A-46E0-8728-E19DA3109B78}" type="slidenum">
              <a:rPr lang="en-US" smtClean="0"/>
              <a:t>32</a:t>
            </a:fld>
            <a:endParaRPr lang="en-US"/>
          </a:p>
        </p:txBody>
      </p:sp>
    </p:spTree>
    <p:extLst>
      <p:ext uri="{BB962C8B-B14F-4D97-AF65-F5344CB8AC3E}">
        <p14:creationId xmlns:p14="http://schemas.microsoft.com/office/powerpoint/2010/main" val="283828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https://www.youtube.com/watch?v=Ng3L1LF8nek Toboggin ride Great Wall</a:t>
            </a:r>
          </a:p>
        </p:txBody>
      </p:sp>
      <p:sp>
        <p:nvSpPr>
          <p:cNvPr id="4" name="Slide Number Placeholder 3"/>
          <p:cNvSpPr>
            <a:spLocks noGrp="1"/>
          </p:cNvSpPr>
          <p:nvPr>
            <p:ph type="sldNum" sz="quarter" idx="5"/>
          </p:nvPr>
        </p:nvSpPr>
        <p:spPr/>
        <p:txBody>
          <a:bodyPr/>
          <a:lstStyle/>
          <a:p>
            <a:fld id="{AC7DE21E-276B-4FC3-9062-31716BAEC5DC}" type="slidenum">
              <a:rPr lang="en-US" smtClean="0"/>
              <a:t>43</a:t>
            </a:fld>
            <a:endParaRPr lang="en-US"/>
          </a:p>
        </p:txBody>
      </p:sp>
    </p:spTree>
    <p:extLst>
      <p:ext uri="{BB962C8B-B14F-4D97-AF65-F5344CB8AC3E}">
        <p14:creationId xmlns:p14="http://schemas.microsoft.com/office/powerpoint/2010/main" val="351007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F330-6442-298C-7691-1F918C7022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CD22AC-A7A7-03F9-6127-D5AC4D6AF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BAE4F-72CF-B1F0-0012-4F9775CE4712}"/>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5" name="Footer Placeholder 4">
            <a:extLst>
              <a:ext uri="{FF2B5EF4-FFF2-40B4-BE49-F238E27FC236}">
                <a16:creationId xmlns:a16="http://schemas.microsoft.com/office/drawing/2014/main" id="{C97C977E-6F44-D259-8ED4-CF2FDC693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497DE-7431-3033-06DD-6824537CF74F}"/>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290935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220A7-FAE7-5F83-E369-2D18028D77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B08770-1BB9-119A-E088-B003D7C20B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B4C7A-F76B-5F33-9BAB-70561F4DF76B}"/>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5" name="Footer Placeholder 4">
            <a:extLst>
              <a:ext uri="{FF2B5EF4-FFF2-40B4-BE49-F238E27FC236}">
                <a16:creationId xmlns:a16="http://schemas.microsoft.com/office/drawing/2014/main" id="{97C2C2F5-59D7-BEB2-A03D-139F2AEDB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E11B0-032F-8433-89C0-959A95EF85DF}"/>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11621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B9BC5-3EAA-20E4-3F86-1383BEE06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623B7C-C440-7F99-0DCE-4EBEB83A96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C388D-C98C-478B-33D3-5A4EBF148F11}"/>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5" name="Footer Placeholder 4">
            <a:extLst>
              <a:ext uri="{FF2B5EF4-FFF2-40B4-BE49-F238E27FC236}">
                <a16:creationId xmlns:a16="http://schemas.microsoft.com/office/drawing/2014/main" id="{AB81ECC8-1356-D3E0-8D91-106A6A19C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D1AED-8CD0-414B-6281-035532C1D41C}"/>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3426364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6E0C-210F-6C70-E3F4-9BF9E5C50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8A6E7-97AC-64BA-083B-16DB40074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51C7A-DEB7-A80A-E24A-9269246F954D}"/>
              </a:ext>
            </a:extLst>
          </p:cNvPr>
          <p:cNvSpPr>
            <a:spLocks noGrp="1"/>
          </p:cNvSpPr>
          <p:nvPr>
            <p:ph type="dt" sz="half" idx="10"/>
          </p:nvPr>
        </p:nvSpPr>
        <p:spPr/>
        <p:txBody>
          <a:body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5DA851FF-AEBE-1383-F28D-742DE682A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C1A58-1619-8B83-CD98-79B19E902493}"/>
              </a:ext>
            </a:extLst>
          </p:cNvPr>
          <p:cNvSpPr>
            <a:spLocks noGrp="1"/>
          </p:cNvSpPr>
          <p:nvPr>
            <p:ph type="sldNum" sz="quarter" idx="12"/>
          </p:nvPr>
        </p:nvSpPr>
        <p:spPr/>
        <p:txBody>
          <a:bodyPr/>
          <a:lstStyle/>
          <a:p>
            <a:fld id="{BBC82099-4948-4E4A-ADA6-8FF013DF2563}" type="slidenum">
              <a:rPr lang="en-US" smtClean="0"/>
              <a:t>‹#›</a:t>
            </a:fld>
            <a:endParaRPr lang="en-US"/>
          </a:p>
        </p:txBody>
      </p:sp>
    </p:spTree>
    <p:extLst>
      <p:ext uri="{BB962C8B-B14F-4D97-AF65-F5344CB8AC3E}">
        <p14:creationId xmlns:p14="http://schemas.microsoft.com/office/powerpoint/2010/main" val="98897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E68CE-6444-6944-06F5-C05F1D2B97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9A158E-6741-DFF5-EC61-2AA90E282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EC7FC9-6A46-DFF0-8EFE-15AEBFDEDC50}"/>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5" name="Footer Placeholder 4">
            <a:extLst>
              <a:ext uri="{FF2B5EF4-FFF2-40B4-BE49-F238E27FC236}">
                <a16:creationId xmlns:a16="http://schemas.microsoft.com/office/drawing/2014/main" id="{3AFA2F7A-FF9A-9880-62A9-A03234033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1A22F-76DC-0464-5B46-E1DF55389105}"/>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4060918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0595-569F-5285-9A1F-DF7AD19C4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9E0D8-C920-6956-AFB0-B73039C52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30E48-E17A-2458-F794-6FC3E3C4FB80}"/>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5" name="Footer Placeholder 4">
            <a:extLst>
              <a:ext uri="{FF2B5EF4-FFF2-40B4-BE49-F238E27FC236}">
                <a16:creationId xmlns:a16="http://schemas.microsoft.com/office/drawing/2014/main" id="{82926747-E015-47BB-6EB4-9D1275C93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1DBC-BDA7-9F60-AAF7-144C133BD0CA}"/>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1534042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338A-4E69-B1C3-C75E-9AB6B3400B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8F2033-70C5-64E3-8846-A3806A8F96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5C33F9-8B6A-CD23-4A88-2B91C814B3B9}"/>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5" name="Footer Placeholder 4">
            <a:extLst>
              <a:ext uri="{FF2B5EF4-FFF2-40B4-BE49-F238E27FC236}">
                <a16:creationId xmlns:a16="http://schemas.microsoft.com/office/drawing/2014/main" id="{AE6D8AA5-338F-967F-433E-22B4F80A7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B172F-E159-2D9A-D722-B6FFBF7789D8}"/>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1322265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8DDA-FBAD-7D9A-8761-74CACA8FB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3DAD9-A06F-1AF8-4345-25B55F2BFA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5DA10-E97B-9CD4-179D-96B4CA63DB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24906-8773-505E-2715-6945E6F94237}"/>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6" name="Footer Placeholder 5">
            <a:extLst>
              <a:ext uri="{FF2B5EF4-FFF2-40B4-BE49-F238E27FC236}">
                <a16:creationId xmlns:a16="http://schemas.microsoft.com/office/drawing/2014/main" id="{FD9C7896-D5B4-2F36-DC27-3F64C8529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450E9D-B6E9-43E9-BE1E-9C411AFBE428}"/>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2649806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AADC-7F99-1C3B-55A3-20EE0B038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E0A77A-D4D8-83EE-B4CD-05745F7A5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3A71C3-DC50-8146-E4C4-37C34307B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086E40-D428-67DA-77F8-65C377379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DF72A-3607-975F-14EF-E939F1B0DC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142FA9-11BC-B1A8-0621-419C2A9AE308}"/>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8" name="Footer Placeholder 7">
            <a:extLst>
              <a:ext uri="{FF2B5EF4-FFF2-40B4-BE49-F238E27FC236}">
                <a16:creationId xmlns:a16="http://schemas.microsoft.com/office/drawing/2014/main" id="{063235E0-BBEB-19E2-005E-B4D26258B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1582D6-BE25-BD76-8376-7D893B41E008}"/>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36594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E175-EB52-D983-867A-24E342A1FC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D25923-41B9-9CC9-065B-7CB4E7D089B3}"/>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4" name="Footer Placeholder 3">
            <a:extLst>
              <a:ext uri="{FF2B5EF4-FFF2-40B4-BE49-F238E27FC236}">
                <a16:creationId xmlns:a16="http://schemas.microsoft.com/office/drawing/2014/main" id="{08F0F1C6-6CD2-BE2F-3AEA-8E04F7FD2D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E6DFDD-367A-5E83-1F6B-0DB34AFAD549}"/>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3099025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73719-F742-F23B-088E-2BBCDFF7B198}"/>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3" name="Footer Placeholder 2">
            <a:extLst>
              <a:ext uri="{FF2B5EF4-FFF2-40B4-BE49-F238E27FC236}">
                <a16:creationId xmlns:a16="http://schemas.microsoft.com/office/drawing/2014/main" id="{A53F91AA-7CF7-969A-84F7-1A84AF727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400C1-41E3-EB50-ABC5-7623572797E1}"/>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21908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AE99-74E0-5FFC-6CEE-FFFE94A96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96762-0E35-9EB1-23CE-CF9EE720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1DFD2-A693-9489-B412-AFAB0B1B1F8C}"/>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5" name="Footer Placeholder 4">
            <a:extLst>
              <a:ext uri="{FF2B5EF4-FFF2-40B4-BE49-F238E27FC236}">
                <a16:creationId xmlns:a16="http://schemas.microsoft.com/office/drawing/2014/main" id="{251A9898-7847-DF34-4D42-6A46AB9CB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AA38A-F1B3-E790-0AE4-E91E5F5827B6}"/>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503901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13AF-E5EA-0E54-DEF7-B06AAAE0E0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49834B-8999-506D-C41D-6329A2E6E8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630E60-1CCD-5359-EECF-109C760F9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D8071-E571-8F45-7F89-DA03DD72D0E0}"/>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6" name="Footer Placeholder 5">
            <a:extLst>
              <a:ext uri="{FF2B5EF4-FFF2-40B4-BE49-F238E27FC236}">
                <a16:creationId xmlns:a16="http://schemas.microsoft.com/office/drawing/2014/main" id="{FF743AEF-0139-BF3F-992C-F79452D0D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3543F-A3A4-FBEE-E6A7-A564B2ED0B6F}"/>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24366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F37D-F5FA-46C9-E6F9-C76871A66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A0EC8-CF01-39D4-3836-D72E8E170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090EA2-C300-604B-2D47-466E16690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6C38A-A5DC-61B3-E22B-A76B30A976E1}"/>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6" name="Footer Placeholder 5">
            <a:extLst>
              <a:ext uri="{FF2B5EF4-FFF2-40B4-BE49-F238E27FC236}">
                <a16:creationId xmlns:a16="http://schemas.microsoft.com/office/drawing/2014/main" id="{D031A74D-BFF5-191D-E8A8-6410B840C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3FA52-4D60-25DA-8A11-0F80C0949AAB}"/>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546484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ECC9-021A-4CB8-7C71-DF32EBE03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B4DF96-4597-1535-F743-C2BD6AE7E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FBC87-9755-D263-B727-EF39F3FCF104}"/>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5" name="Footer Placeholder 4">
            <a:extLst>
              <a:ext uri="{FF2B5EF4-FFF2-40B4-BE49-F238E27FC236}">
                <a16:creationId xmlns:a16="http://schemas.microsoft.com/office/drawing/2014/main" id="{DD1E914C-A48D-86F8-0AB3-6EC774667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DB76C-C0CB-AB95-3BB2-76B30B7BA7F4}"/>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3130924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29E68-EAED-49F1-20A0-465523EC2D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227E27-CC05-BC8E-77D8-2F81764AB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0DFFC-4257-E810-AF62-7B5C470C0E3F}"/>
              </a:ext>
            </a:extLst>
          </p:cNvPr>
          <p:cNvSpPr>
            <a:spLocks noGrp="1"/>
          </p:cNvSpPr>
          <p:nvPr>
            <p:ph type="dt" sz="half" idx="10"/>
          </p:nvPr>
        </p:nvSpPr>
        <p:spPr/>
        <p:txBody>
          <a:bodyPr/>
          <a:lstStyle/>
          <a:p>
            <a:fld id="{89CACAD9-0BA5-4969-BF0C-4EF2502B1CB1}" type="datetimeFigureOut">
              <a:rPr lang="en-US" smtClean="0"/>
              <a:t>11/14/2024</a:t>
            </a:fld>
            <a:endParaRPr lang="en-US"/>
          </a:p>
        </p:txBody>
      </p:sp>
      <p:sp>
        <p:nvSpPr>
          <p:cNvPr id="5" name="Footer Placeholder 4">
            <a:extLst>
              <a:ext uri="{FF2B5EF4-FFF2-40B4-BE49-F238E27FC236}">
                <a16:creationId xmlns:a16="http://schemas.microsoft.com/office/drawing/2014/main" id="{A7A47B5C-933A-9719-C414-9B7C45AF7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65542-F5D4-7E3A-AFD1-F6D3E607AC5D}"/>
              </a:ext>
            </a:extLst>
          </p:cNvPr>
          <p:cNvSpPr>
            <a:spLocks noGrp="1"/>
          </p:cNvSpPr>
          <p:nvPr>
            <p:ph type="sldNum" sz="quarter" idx="12"/>
          </p:nvPr>
        </p:nvSpPr>
        <p:spPr/>
        <p:txBody>
          <a:bodyPr/>
          <a:lstStyle/>
          <a:p>
            <a:fld id="{C03E9A76-8A89-4A10-A045-CF9D8603D38A}" type="slidenum">
              <a:rPr lang="en-US" smtClean="0"/>
              <a:t>‹#›</a:t>
            </a:fld>
            <a:endParaRPr lang="en-US"/>
          </a:p>
        </p:txBody>
      </p:sp>
    </p:spTree>
    <p:extLst>
      <p:ext uri="{BB962C8B-B14F-4D97-AF65-F5344CB8AC3E}">
        <p14:creationId xmlns:p14="http://schemas.microsoft.com/office/powerpoint/2010/main" val="698743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328C-7610-3B17-D088-F4B31B26CD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52D55-7AAF-5CD3-8245-D4F72B785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FDBAEC-71A9-F2A7-929D-C91941A60D07}"/>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5" name="Footer Placeholder 4">
            <a:extLst>
              <a:ext uri="{FF2B5EF4-FFF2-40B4-BE49-F238E27FC236}">
                <a16:creationId xmlns:a16="http://schemas.microsoft.com/office/drawing/2014/main" id="{5A95CBA0-98A6-39DB-C89A-AF268650A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BFA05-7F23-D75B-E023-AB348942A172}"/>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540102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0E69-A096-D9F2-9971-464BA72DE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7AFB5-F375-D226-4AED-533606B24F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C45C4-656D-3CE7-6691-427B203FB463}"/>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5" name="Footer Placeholder 4">
            <a:extLst>
              <a:ext uri="{FF2B5EF4-FFF2-40B4-BE49-F238E27FC236}">
                <a16:creationId xmlns:a16="http://schemas.microsoft.com/office/drawing/2014/main" id="{AFC2215B-282A-7B61-9B60-91C68A5AB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51E73-474C-4873-343A-BF5F8ED64BBD}"/>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1336238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46F6-58FB-4EA2-58F2-416A2EFF01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6979D-8CB1-2A13-CB6B-B7D8D6196A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836D3-78EE-206A-F257-DFA416EC377E}"/>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5" name="Footer Placeholder 4">
            <a:extLst>
              <a:ext uri="{FF2B5EF4-FFF2-40B4-BE49-F238E27FC236}">
                <a16:creationId xmlns:a16="http://schemas.microsoft.com/office/drawing/2014/main" id="{ED7EB34F-3D80-F25A-C04E-C24E1605F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CE6B1-979F-599E-6AD2-80F725EC17F8}"/>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412446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2684-F5E7-45CB-6262-2C1CD01F1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EDF38-DE14-E637-C153-CCBAF12B3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316F68-C6DC-8BA0-DC6C-F5D932C6A7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DF6DA-17E1-32E7-A523-71001BB55F63}"/>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6" name="Footer Placeholder 5">
            <a:extLst>
              <a:ext uri="{FF2B5EF4-FFF2-40B4-BE49-F238E27FC236}">
                <a16:creationId xmlns:a16="http://schemas.microsoft.com/office/drawing/2014/main" id="{DF7446EA-1F73-8EA4-E198-5944FDE3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8FFB8-89A0-4A46-114E-426EB60CD8CF}"/>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2734845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E2E5-5914-BED4-E0B6-2383915B64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A0CA3-0BEA-53DA-3428-0D482F6CE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31A3E-87CD-6F3A-12ED-AB3CC7CAA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5A11E0-BA8E-EC9B-0266-93C4D502CE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4CBA8-85A2-5E87-6E07-0D32664629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43C4E-9B99-F8E2-E867-F388D9DBE490}"/>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8" name="Footer Placeholder 7">
            <a:extLst>
              <a:ext uri="{FF2B5EF4-FFF2-40B4-BE49-F238E27FC236}">
                <a16:creationId xmlns:a16="http://schemas.microsoft.com/office/drawing/2014/main" id="{C94637A0-24E6-5EE7-BF5A-12BFCD4ECC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51DB29-B323-6E78-9EC1-02012A3CC876}"/>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1066000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5058-B9E4-3BFB-8D25-37429054AE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9CB4E8-AAE0-C865-539A-569826B2C9D6}"/>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4" name="Footer Placeholder 3">
            <a:extLst>
              <a:ext uri="{FF2B5EF4-FFF2-40B4-BE49-F238E27FC236}">
                <a16:creationId xmlns:a16="http://schemas.microsoft.com/office/drawing/2014/main" id="{3996C3F5-D02B-A362-6BCC-144836E4B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B75377-1963-51D6-08A8-6983A623F484}"/>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250932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E963-7893-82F3-9AD9-672422D931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995B4-E290-7D24-8518-930A44D41D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CDED73-8614-525B-C5E8-8CCB55F40F71}"/>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5" name="Footer Placeholder 4">
            <a:extLst>
              <a:ext uri="{FF2B5EF4-FFF2-40B4-BE49-F238E27FC236}">
                <a16:creationId xmlns:a16="http://schemas.microsoft.com/office/drawing/2014/main" id="{8FA42025-5D1B-D1B8-FBBE-BC01996DF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476C0-D939-ABC1-E861-26BF92DA1BF4}"/>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3338874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047A7-3558-AD76-A474-59E4239106FC}"/>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3" name="Footer Placeholder 2">
            <a:extLst>
              <a:ext uri="{FF2B5EF4-FFF2-40B4-BE49-F238E27FC236}">
                <a16:creationId xmlns:a16="http://schemas.microsoft.com/office/drawing/2014/main" id="{3786C791-32E8-B60B-B6A1-4483C04A49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D2A397-E121-23AD-1EA2-D918059E0D89}"/>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548293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1F59-FACA-A2CE-66A2-024601DE8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51D353-8710-7C96-A2CC-A5E24B52B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DDAD01-A1F9-143D-E37A-64DE4C1F5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C174A-099E-708B-A620-2223433932D4}"/>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6" name="Footer Placeholder 5">
            <a:extLst>
              <a:ext uri="{FF2B5EF4-FFF2-40B4-BE49-F238E27FC236}">
                <a16:creationId xmlns:a16="http://schemas.microsoft.com/office/drawing/2014/main" id="{6870FBA4-D44C-30E8-0255-A8FCE7149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EE4B4-8B00-CB38-3DD9-6F829E6EEE8F}"/>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2895172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B848-9C3D-4485-3246-E3BEA6A938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02BB3-CE0A-BF56-063E-2C5ED3928A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375D81-84FF-A2EC-33C5-ABB481FF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021E0-0C0F-BADB-14B1-ECA8297F41B5}"/>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6" name="Footer Placeholder 5">
            <a:extLst>
              <a:ext uri="{FF2B5EF4-FFF2-40B4-BE49-F238E27FC236}">
                <a16:creationId xmlns:a16="http://schemas.microsoft.com/office/drawing/2014/main" id="{7C0B1C85-0832-8956-7D26-7C8A2C066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38476-9CD9-7D72-96DF-7A2F96EFF396}"/>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2960936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D7BF-52A3-680C-6023-F301831CA1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579FC8-ED87-4F2E-9644-4A24A4C2C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2ECF2-B591-C0DE-4559-A8E881A96ECC}"/>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5" name="Footer Placeholder 4">
            <a:extLst>
              <a:ext uri="{FF2B5EF4-FFF2-40B4-BE49-F238E27FC236}">
                <a16:creationId xmlns:a16="http://schemas.microsoft.com/office/drawing/2014/main" id="{6C965272-A068-7825-EF44-5577D7D02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D1147-D320-FF87-E5E9-4F6E3E93BD11}"/>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812104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85F36-DEB0-837A-16B4-9A78A2325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E9D32B-DA4F-7F52-B7EC-D789F745F0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3A368-7A27-7D15-9F88-12C4AE0892A0}"/>
              </a:ext>
            </a:extLst>
          </p:cNvPr>
          <p:cNvSpPr>
            <a:spLocks noGrp="1"/>
          </p:cNvSpPr>
          <p:nvPr>
            <p:ph type="dt" sz="half" idx="10"/>
          </p:nvPr>
        </p:nvSpPr>
        <p:spPr/>
        <p:txBody>
          <a:bodyPr/>
          <a:lstStyle/>
          <a:p>
            <a:fld id="{2E94DD36-DC76-4A6E-9FF7-A858BEE91304}" type="datetimeFigureOut">
              <a:rPr lang="en-US" smtClean="0"/>
              <a:t>11/14/2024</a:t>
            </a:fld>
            <a:endParaRPr lang="en-US"/>
          </a:p>
        </p:txBody>
      </p:sp>
      <p:sp>
        <p:nvSpPr>
          <p:cNvPr id="5" name="Footer Placeholder 4">
            <a:extLst>
              <a:ext uri="{FF2B5EF4-FFF2-40B4-BE49-F238E27FC236}">
                <a16:creationId xmlns:a16="http://schemas.microsoft.com/office/drawing/2014/main" id="{A866B293-20D1-91A4-387C-5A270A6D6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6CB09-81BE-E96B-7712-0E9C50062B04}"/>
              </a:ext>
            </a:extLst>
          </p:cNvPr>
          <p:cNvSpPr>
            <a:spLocks noGrp="1"/>
          </p:cNvSpPr>
          <p:nvPr>
            <p:ph type="sldNum" sz="quarter" idx="12"/>
          </p:nvPr>
        </p:nvSpPr>
        <p:spPr/>
        <p:txBody>
          <a:bodyPr/>
          <a:lstStyle/>
          <a:p>
            <a:fld id="{D6A3535B-6FD8-4624-8FC2-FCBDCA2AB102}" type="slidenum">
              <a:rPr lang="en-US" smtClean="0"/>
              <a:t>‹#›</a:t>
            </a:fld>
            <a:endParaRPr lang="en-US"/>
          </a:p>
        </p:txBody>
      </p:sp>
    </p:spTree>
    <p:extLst>
      <p:ext uri="{BB962C8B-B14F-4D97-AF65-F5344CB8AC3E}">
        <p14:creationId xmlns:p14="http://schemas.microsoft.com/office/powerpoint/2010/main" val="2335851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032F-7045-9980-C6B5-DFC059FF9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DD1A4-2A9C-1FC4-28BE-2B003CA5FD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14950-8AD2-AF06-209B-C8569560E9F2}"/>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5" name="Footer Placeholder 4">
            <a:extLst>
              <a:ext uri="{FF2B5EF4-FFF2-40B4-BE49-F238E27FC236}">
                <a16:creationId xmlns:a16="http://schemas.microsoft.com/office/drawing/2014/main" id="{74E01ED2-9B56-7007-8847-1DEFEA214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1905A-A0D3-922C-8CF7-AAD597C37FD7}"/>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3327067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C92-C09D-4638-CE25-B7EB080A5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9D148-B965-02BB-5FFC-7DD23BD82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909E9-068F-5A45-D421-0069FBDBE5AA}"/>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5" name="Footer Placeholder 4">
            <a:extLst>
              <a:ext uri="{FF2B5EF4-FFF2-40B4-BE49-F238E27FC236}">
                <a16:creationId xmlns:a16="http://schemas.microsoft.com/office/drawing/2014/main" id="{A4061778-6EDD-D954-0B7C-CF92FE0AC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39D77-32C7-BE01-E06D-31383EA1D49F}"/>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2869568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F966-1E6A-CFC2-9174-E1D4C22FC5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EDDD77-910A-DBC9-2617-0393E8A39E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589E4A-68D2-DC15-8BE9-0FA051AEE2A4}"/>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5" name="Footer Placeholder 4">
            <a:extLst>
              <a:ext uri="{FF2B5EF4-FFF2-40B4-BE49-F238E27FC236}">
                <a16:creationId xmlns:a16="http://schemas.microsoft.com/office/drawing/2014/main" id="{E24A96A2-64BF-810F-CE4F-2F27E884E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97E45-7794-3983-C3C0-3BB8B2AF08EA}"/>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614676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DC8C-7AA9-D952-BC47-34EEB4E00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AB35E-AB47-873F-5541-D8684108AA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3D3C5E-A1AC-E9AD-89D2-0AB8F1AC21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D98D4-025E-3704-4872-FD8CD33CB04E}"/>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6" name="Footer Placeholder 5">
            <a:extLst>
              <a:ext uri="{FF2B5EF4-FFF2-40B4-BE49-F238E27FC236}">
                <a16:creationId xmlns:a16="http://schemas.microsoft.com/office/drawing/2014/main" id="{33CA9F43-17B9-E17A-1D1F-7638D8FDB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1ABDC-7F9F-A261-9888-904473870251}"/>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2640674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8B5-74D4-BCD5-EA78-A0071E0A87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C571C2-D4E5-6C54-9DEE-EEE3E33AA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C3D476-45BF-3DB7-B41D-C981261640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866A75-A9A2-1FD6-0F14-72A5C6AAB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D479BC-989E-30BE-4397-7AECBB990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3ECC9F-35B5-80A3-0CDF-D228E4016046}"/>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8" name="Footer Placeholder 7">
            <a:extLst>
              <a:ext uri="{FF2B5EF4-FFF2-40B4-BE49-F238E27FC236}">
                <a16:creationId xmlns:a16="http://schemas.microsoft.com/office/drawing/2014/main" id="{5766B84D-966E-BB36-376E-8127C02036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171C37-8A2A-2B6B-FEA1-5AD449A8DDE4}"/>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109160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DAA5-7096-C182-52AF-25B18D58E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001CE4-5490-77FC-39AA-045FB78033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E21DB5-8746-0B22-EAE4-357FC79444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FFC3D-2419-E4A4-2F90-2CC175523EB1}"/>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6" name="Footer Placeholder 5">
            <a:extLst>
              <a:ext uri="{FF2B5EF4-FFF2-40B4-BE49-F238E27FC236}">
                <a16:creationId xmlns:a16="http://schemas.microsoft.com/office/drawing/2014/main" id="{232470C0-60FF-0354-01ED-D08FA4F4E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92FE5-FCE9-53D6-6DC9-6822A98B4277}"/>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964235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0538-1656-4DBD-B776-57A39490C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8359A-3540-E0D8-9E98-9A4790EB1B32}"/>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4" name="Footer Placeholder 3">
            <a:extLst>
              <a:ext uri="{FF2B5EF4-FFF2-40B4-BE49-F238E27FC236}">
                <a16:creationId xmlns:a16="http://schemas.microsoft.com/office/drawing/2014/main" id="{79BAA361-C6D5-13CD-268D-8F6812C5D5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0CCEF-1BF4-6ABE-3A18-2E963E3545BF}"/>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2556682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54049C-A8D8-8619-9607-52833FD2331C}"/>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3" name="Footer Placeholder 2">
            <a:extLst>
              <a:ext uri="{FF2B5EF4-FFF2-40B4-BE49-F238E27FC236}">
                <a16:creationId xmlns:a16="http://schemas.microsoft.com/office/drawing/2014/main" id="{0A3BF0AE-490F-F8FA-ECB5-3148F0D97D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E4B894-3C31-D8EA-EB28-32660B9E93EC}"/>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2922090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654B-B4D5-1AAD-CCA1-FE4C3A62A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7A6B46-E092-9A7F-B069-F1DEDCB09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536E32-A776-6136-C70A-685D1E342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86FE2-B787-1B8A-D2E3-1A4AC12BDE6A}"/>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6" name="Footer Placeholder 5">
            <a:extLst>
              <a:ext uri="{FF2B5EF4-FFF2-40B4-BE49-F238E27FC236}">
                <a16:creationId xmlns:a16="http://schemas.microsoft.com/office/drawing/2014/main" id="{800348A9-ACCE-1E49-A49C-EED2C5485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C9D7B-8BA9-7C92-1FA1-EE4A9CDDF0AE}"/>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1874680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669A-2E2D-2445-4D80-15BD786F2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F3C77A-7E2D-D7C1-F583-52DE8C7EF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CF4157-14B8-6848-581B-08EFC1B23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86DFB-5E34-15AF-5747-3F47A054AAAD}"/>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6" name="Footer Placeholder 5">
            <a:extLst>
              <a:ext uri="{FF2B5EF4-FFF2-40B4-BE49-F238E27FC236}">
                <a16:creationId xmlns:a16="http://schemas.microsoft.com/office/drawing/2014/main" id="{389F50EB-C30D-B01A-EBB1-B4BD88230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B278A-4D78-D44E-7638-A0B2EECE6F59}"/>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969427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9B39-D49D-2898-3396-0453BEB45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391D23-FD50-5768-4D62-D1AFA2556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093A3-97C6-AF2A-B80F-E114F4449256}"/>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5" name="Footer Placeholder 4">
            <a:extLst>
              <a:ext uri="{FF2B5EF4-FFF2-40B4-BE49-F238E27FC236}">
                <a16:creationId xmlns:a16="http://schemas.microsoft.com/office/drawing/2014/main" id="{1457779C-FEA7-291B-5540-75EFA45BE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CE068-7525-35BD-F8F8-F086D02918C2}"/>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167504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D537F7-D1D9-AC54-1B55-ED2C42C375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CE983E-C6EA-A628-5CD5-B0BBDB3BEA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FA88A-3A95-1DA1-51A1-C65DA851EA4D}"/>
              </a:ext>
            </a:extLst>
          </p:cNvPr>
          <p:cNvSpPr>
            <a:spLocks noGrp="1"/>
          </p:cNvSpPr>
          <p:nvPr>
            <p:ph type="dt" sz="half" idx="10"/>
          </p:nvPr>
        </p:nvSpPr>
        <p:spPr/>
        <p:txBody>
          <a:bodyPr/>
          <a:lstStyle/>
          <a:p>
            <a:fld id="{DBE7724B-5D3D-4963-BC43-ED236987932C}" type="datetimeFigureOut">
              <a:rPr lang="en-US" smtClean="0"/>
              <a:t>11/14/2024</a:t>
            </a:fld>
            <a:endParaRPr lang="en-US"/>
          </a:p>
        </p:txBody>
      </p:sp>
      <p:sp>
        <p:nvSpPr>
          <p:cNvPr id="5" name="Footer Placeholder 4">
            <a:extLst>
              <a:ext uri="{FF2B5EF4-FFF2-40B4-BE49-F238E27FC236}">
                <a16:creationId xmlns:a16="http://schemas.microsoft.com/office/drawing/2014/main" id="{9F6EC921-B1B6-8BA7-00CF-E262DC327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F001A-AF60-DD5C-5883-D7CBDBC92B3C}"/>
              </a:ext>
            </a:extLst>
          </p:cNvPr>
          <p:cNvSpPr>
            <a:spLocks noGrp="1"/>
          </p:cNvSpPr>
          <p:nvPr>
            <p:ph type="sldNum" sz="quarter" idx="12"/>
          </p:nvPr>
        </p:nvSpPr>
        <p:spPr/>
        <p:txBody>
          <a:bodyPr/>
          <a:lstStyle/>
          <a:p>
            <a:fld id="{9ED69EE2-EA17-4000-9BC7-9D3448A43C7A}" type="slidenum">
              <a:rPr lang="en-US" smtClean="0"/>
              <a:t>‹#›</a:t>
            </a:fld>
            <a:endParaRPr lang="en-US"/>
          </a:p>
        </p:txBody>
      </p:sp>
    </p:spTree>
    <p:extLst>
      <p:ext uri="{BB962C8B-B14F-4D97-AF65-F5344CB8AC3E}">
        <p14:creationId xmlns:p14="http://schemas.microsoft.com/office/powerpoint/2010/main" val="441240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F3B3-6DA2-A39B-A396-1645B6291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510BDB-45CD-1875-975E-0406606A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2849A-77CA-F66D-FB8F-F8D6077A7E32}"/>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5" name="Footer Placeholder 4">
            <a:extLst>
              <a:ext uri="{FF2B5EF4-FFF2-40B4-BE49-F238E27FC236}">
                <a16:creationId xmlns:a16="http://schemas.microsoft.com/office/drawing/2014/main" id="{2C409116-36DE-FBE0-F46B-7D475E5C3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2F4F1-3C41-10D9-35DD-903F5B70BEA1}"/>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2529204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F610-B56D-82AE-700F-BC51E6043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28F17-00CB-C363-CA15-430CB993D1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76340-6EC5-257E-3AEC-7453E81EFB5D}"/>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5" name="Footer Placeholder 4">
            <a:extLst>
              <a:ext uri="{FF2B5EF4-FFF2-40B4-BE49-F238E27FC236}">
                <a16:creationId xmlns:a16="http://schemas.microsoft.com/office/drawing/2014/main" id="{1D490672-792A-1195-618C-BF8BD5CF3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FE5AA-AAF4-A688-B2E3-61492BD4B7F1}"/>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2285603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8A72-5209-2BB2-34BA-496C5C74C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BC57FF-953C-EF77-4552-F4FCA1B5B3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BF9B80-E64A-EE18-5D8C-19982DC28AE5}"/>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5" name="Footer Placeholder 4">
            <a:extLst>
              <a:ext uri="{FF2B5EF4-FFF2-40B4-BE49-F238E27FC236}">
                <a16:creationId xmlns:a16="http://schemas.microsoft.com/office/drawing/2014/main" id="{47D8B21C-C9B6-6B61-6016-8DC514202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D7D9A-34C7-2443-7DCD-EEDD15C30A92}"/>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1649153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9BB4-4A0E-1D12-5916-7B8023CE25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65B540-55D9-9ECB-9EC0-F6A6B08DBB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B18D5D-A67C-DD62-7FE3-5F6EF0E35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18E9-843C-9422-F1D4-934B50DDFDAC}"/>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6" name="Footer Placeholder 5">
            <a:extLst>
              <a:ext uri="{FF2B5EF4-FFF2-40B4-BE49-F238E27FC236}">
                <a16:creationId xmlns:a16="http://schemas.microsoft.com/office/drawing/2014/main" id="{6A10A9A2-97F9-693B-BF34-FC565DBCE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4B770-1AF6-A591-B42B-A012F20B5739}"/>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3659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DCD7-A948-E8D0-D079-7D5531BA7E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1F6C8-59AA-502E-F7D1-7D6C1DCC2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E2EA0-FAB9-FB23-E371-9F28AB16E5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7C788D-4AAD-7665-C5BB-A65B2B026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A36174-D6E3-004A-CA5F-0DF98E9886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577705-19E7-01F7-9191-71D1837D95D0}"/>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8" name="Footer Placeholder 7">
            <a:extLst>
              <a:ext uri="{FF2B5EF4-FFF2-40B4-BE49-F238E27FC236}">
                <a16:creationId xmlns:a16="http://schemas.microsoft.com/office/drawing/2014/main" id="{0E19653F-4F6E-634B-678B-2FF7A7A60D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C7335-8FFB-C68F-CCBC-5B626454E108}"/>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238863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77EF-D29F-BB15-EC72-6537B3590C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4F4DEC-ACD0-3886-FA1B-1949F360FE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F58470-9C15-B6D4-6BED-EC5E7661E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66B582-11A7-8295-968F-720F27A72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38E2F-4B37-2543-FEDD-BA1194F95F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BB29A5-61BC-07BD-3471-E1C4AF6A6606}"/>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8" name="Footer Placeholder 7">
            <a:extLst>
              <a:ext uri="{FF2B5EF4-FFF2-40B4-BE49-F238E27FC236}">
                <a16:creationId xmlns:a16="http://schemas.microsoft.com/office/drawing/2014/main" id="{FDE0FBDE-00A1-827A-0A61-DAD5B60683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66A2D9-36B3-01CE-ED43-EB2F7F6E3245}"/>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1172593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2682-892D-3DF3-31EF-01710B1913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7EB76-0EA6-F75A-0207-D587B9909731}"/>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4" name="Footer Placeholder 3">
            <a:extLst>
              <a:ext uri="{FF2B5EF4-FFF2-40B4-BE49-F238E27FC236}">
                <a16:creationId xmlns:a16="http://schemas.microsoft.com/office/drawing/2014/main" id="{A30EC03D-2F1C-8145-175E-7B29BE875A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C66AA-D446-EBDB-536D-E67C0EC64CC5}"/>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2979331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9EF45-B821-132D-45B5-37CBD34A1199}"/>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3" name="Footer Placeholder 2">
            <a:extLst>
              <a:ext uri="{FF2B5EF4-FFF2-40B4-BE49-F238E27FC236}">
                <a16:creationId xmlns:a16="http://schemas.microsoft.com/office/drawing/2014/main" id="{D724774E-4820-BF6E-9394-4EEF5E51A1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FC52-C613-AB87-DF50-DA7E2C006F3A}"/>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181777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7DBE-C2F8-72F0-6B74-0755E9CA3D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2F6592-4B1A-0913-54FC-B14444E66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F86075-2AB0-0823-32C7-27E33CE7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FE53D-C6BD-8964-CCE5-A72015C709C7}"/>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6" name="Footer Placeholder 5">
            <a:extLst>
              <a:ext uri="{FF2B5EF4-FFF2-40B4-BE49-F238E27FC236}">
                <a16:creationId xmlns:a16="http://schemas.microsoft.com/office/drawing/2014/main" id="{41F58635-DA7D-85D6-259D-8DFA6373D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AB122-32A6-1827-F9CB-9E46D55C729F}"/>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2894681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D0C0-98B1-0552-8AFE-85F6F1D01A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CE0709-DF72-1E0F-EB51-F0FF3BC5C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1A4448-E4C9-04A3-C43F-6754E96EF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83E2F-EECB-E415-56A9-F2C6CE73E493}"/>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6" name="Footer Placeholder 5">
            <a:extLst>
              <a:ext uri="{FF2B5EF4-FFF2-40B4-BE49-F238E27FC236}">
                <a16:creationId xmlns:a16="http://schemas.microsoft.com/office/drawing/2014/main" id="{FABB1506-B215-2B7F-8340-91871C043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E4EC7-2D3F-7C15-C53C-20874AE2616D}"/>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4184568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1357-7572-729E-7459-39B8406EF9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63EEE5-21B9-7456-183C-7C74AAF020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A9489-040C-3F1E-F013-7E09CB324EF8}"/>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5" name="Footer Placeholder 4">
            <a:extLst>
              <a:ext uri="{FF2B5EF4-FFF2-40B4-BE49-F238E27FC236}">
                <a16:creationId xmlns:a16="http://schemas.microsoft.com/office/drawing/2014/main" id="{4BBD9C96-569E-E9F7-D6F3-9AA023AEB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562C7-E67F-493F-189C-355EE5B253DC}"/>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642443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A5FB1-47B1-F3D7-76B8-8B623448CC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CA5DA5-ADE9-9280-CF28-5D2522C293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DB1B5-F010-37BD-8B8F-EC36C70ECE9F}"/>
              </a:ext>
            </a:extLst>
          </p:cNvPr>
          <p:cNvSpPr>
            <a:spLocks noGrp="1"/>
          </p:cNvSpPr>
          <p:nvPr>
            <p:ph type="dt" sz="half" idx="10"/>
          </p:nvPr>
        </p:nvSpPr>
        <p:spPr/>
        <p:txBody>
          <a:bodyPr/>
          <a:lstStyle/>
          <a:p>
            <a:fld id="{691EB043-1C2A-46E6-A3AD-9B1FF0A8DD43}" type="datetimeFigureOut">
              <a:rPr lang="en-US" smtClean="0"/>
              <a:t>11/14/2024</a:t>
            </a:fld>
            <a:endParaRPr lang="en-US"/>
          </a:p>
        </p:txBody>
      </p:sp>
      <p:sp>
        <p:nvSpPr>
          <p:cNvPr id="5" name="Footer Placeholder 4">
            <a:extLst>
              <a:ext uri="{FF2B5EF4-FFF2-40B4-BE49-F238E27FC236}">
                <a16:creationId xmlns:a16="http://schemas.microsoft.com/office/drawing/2014/main" id="{E10D7A11-7AEF-F349-0652-BCFDF6519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2B171-59B5-3905-0755-DDF6B2146D7B}"/>
              </a:ext>
            </a:extLst>
          </p:cNvPr>
          <p:cNvSpPr>
            <a:spLocks noGrp="1"/>
          </p:cNvSpPr>
          <p:nvPr>
            <p:ph type="sldNum" sz="quarter" idx="12"/>
          </p:nvPr>
        </p:nvSpPr>
        <p:spPr/>
        <p:txBody>
          <a:bodyPr/>
          <a:lstStyle/>
          <a:p>
            <a:fld id="{F8F4FA0C-8EDD-4245-986A-9064B780AC90}" type="slidenum">
              <a:rPr lang="en-US" smtClean="0"/>
              <a:t>‹#›</a:t>
            </a:fld>
            <a:endParaRPr lang="en-US"/>
          </a:p>
        </p:txBody>
      </p:sp>
    </p:spTree>
    <p:extLst>
      <p:ext uri="{BB962C8B-B14F-4D97-AF65-F5344CB8AC3E}">
        <p14:creationId xmlns:p14="http://schemas.microsoft.com/office/powerpoint/2010/main" val="20543691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C8D9-5857-25CC-6145-6E3A0535D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EBB797-A706-2BCA-05D8-8C806BFE6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73E393-D203-3F6A-1AA3-0C3DD8879F1D}"/>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5" name="Footer Placeholder 4">
            <a:extLst>
              <a:ext uri="{FF2B5EF4-FFF2-40B4-BE49-F238E27FC236}">
                <a16:creationId xmlns:a16="http://schemas.microsoft.com/office/drawing/2014/main" id="{9F1E5472-F257-60FC-568D-64AF8C59F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562B-A2E7-8EDC-D6A5-4B45B2F0919C}"/>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2884211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D1B3-F4BB-BD51-2FB3-A163C6EC3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D4CFE-E2CD-3E86-00EF-DB11C1E01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5EC9D-671B-70EF-918A-81B6A2AE9F23}"/>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5" name="Footer Placeholder 4">
            <a:extLst>
              <a:ext uri="{FF2B5EF4-FFF2-40B4-BE49-F238E27FC236}">
                <a16:creationId xmlns:a16="http://schemas.microsoft.com/office/drawing/2014/main" id="{CC94A871-92EB-6DF3-DF9B-FF46B4598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7FEEB-6A7E-1D2E-6D41-15176DF96624}"/>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637890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91D1-22E7-B699-D1E1-3E8681463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3B5C68-89F7-9E75-E9E1-0BB1D47C61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D5B858-09F9-191F-BE14-C139B196C08C}"/>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5" name="Footer Placeholder 4">
            <a:extLst>
              <a:ext uri="{FF2B5EF4-FFF2-40B4-BE49-F238E27FC236}">
                <a16:creationId xmlns:a16="http://schemas.microsoft.com/office/drawing/2014/main" id="{2BF9BDDF-DE9D-17F8-306E-517535ADC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04CB9-6B2C-742B-A624-E514677509FF}"/>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223038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2148-4F75-9B4B-F73A-C7D8464F0F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0C5566-676A-49C6-71F8-FF2396547EC2}"/>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4" name="Footer Placeholder 3">
            <a:extLst>
              <a:ext uri="{FF2B5EF4-FFF2-40B4-BE49-F238E27FC236}">
                <a16:creationId xmlns:a16="http://schemas.microsoft.com/office/drawing/2014/main" id="{F13E821C-9019-B18F-5300-C634B6D965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FA2FDB-B5B7-7DC1-8F1F-FE7C99575A11}"/>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2159604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E18C-024F-D4C6-9269-48DFA33F8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3E6EB-A550-C0AA-F5A2-1E60529A2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256C77-EB2C-1F8E-ED54-E8FD9C81B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DFC2E-2D12-A896-DCF7-883A6BE98B66}"/>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6" name="Footer Placeholder 5">
            <a:extLst>
              <a:ext uri="{FF2B5EF4-FFF2-40B4-BE49-F238E27FC236}">
                <a16:creationId xmlns:a16="http://schemas.microsoft.com/office/drawing/2014/main" id="{92B221F0-A207-E706-DA32-779BD3D6D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B675A-92F6-1023-A280-0DADE4BF42BF}"/>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610974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0374-AF75-76B2-50E8-68202170E6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2D3702-A3CB-FD83-0BE0-5CDCDB7763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A3B664-FF5B-D9F4-64DA-F5434C0BD0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F01D3A-47B5-3A6F-EE10-418B19E5D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68F4C-621E-B127-4057-6AE103F9C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A47CF-3CFE-3922-F855-A2DB193BD928}"/>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8" name="Footer Placeholder 7">
            <a:extLst>
              <a:ext uri="{FF2B5EF4-FFF2-40B4-BE49-F238E27FC236}">
                <a16:creationId xmlns:a16="http://schemas.microsoft.com/office/drawing/2014/main" id="{0851668A-345A-ADCE-7510-9751FE7531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19836-7CED-8620-96B7-E15A49560B8C}"/>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2481033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A596-9BBE-9F31-112F-59D41F53CC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E3147A-1C0C-77EF-13A7-52A3F291D9BB}"/>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4" name="Footer Placeholder 3">
            <a:extLst>
              <a:ext uri="{FF2B5EF4-FFF2-40B4-BE49-F238E27FC236}">
                <a16:creationId xmlns:a16="http://schemas.microsoft.com/office/drawing/2014/main" id="{2C31638D-4481-2C3F-74B9-0B1FAD3ED6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A1584E-C97D-C896-4F4D-5B768574D375}"/>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2052615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F72445-C5E0-DE15-A165-AE436E5438FE}"/>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3" name="Footer Placeholder 2">
            <a:extLst>
              <a:ext uri="{FF2B5EF4-FFF2-40B4-BE49-F238E27FC236}">
                <a16:creationId xmlns:a16="http://schemas.microsoft.com/office/drawing/2014/main" id="{BE38D69A-2BC7-2BA2-F71B-C38D5AC16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285496-D485-5B2E-0165-DAFD076D0F0B}"/>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774472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B9A5-0364-2C43-47D4-AA0104819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1AC0DF-0B01-A876-AD44-493EC1B24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E81E8-BFAF-7E5F-6BBA-DB5777380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36BE5-96D8-750C-5A04-52961728BB66}"/>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6" name="Footer Placeholder 5">
            <a:extLst>
              <a:ext uri="{FF2B5EF4-FFF2-40B4-BE49-F238E27FC236}">
                <a16:creationId xmlns:a16="http://schemas.microsoft.com/office/drawing/2014/main" id="{4D267343-1E9B-BABF-9F23-2E3019424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85623-CA1F-6532-4CC2-5EF2C0E4A4AF}"/>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1236172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C0C7-15BE-6E41-FAEA-7389FA5F0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A5003-47C3-5BAA-9285-31B1037B5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426011-A037-E0E8-4C3C-4ECD4EA79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D50F6-4667-DA0E-2724-B4BB5D322503}"/>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6" name="Footer Placeholder 5">
            <a:extLst>
              <a:ext uri="{FF2B5EF4-FFF2-40B4-BE49-F238E27FC236}">
                <a16:creationId xmlns:a16="http://schemas.microsoft.com/office/drawing/2014/main" id="{AFAA5858-A985-3D7E-B31B-896392E8BF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17FD5-7A5F-30CD-21D7-ACB30E8C8F85}"/>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786682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9696-64DF-0F0D-9790-F38E405A1D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956C39-AF32-7E60-2DF9-A93B8CAC6D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A6DEA-93EB-D05E-5BF7-2864E8E8FE1E}"/>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5" name="Footer Placeholder 4">
            <a:extLst>
              <a:ext uri="{FF2B5EF4-FFF2-40B4-BE49-F238E27FC236}">
                <a16:creationId xmlns:a16="http://schemas.microsoft.com/office/drawing/2014/main" id="{351C5EFE-CE1D-CFF6-91B8-3FC52C32C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6B62C-8297-19E5-3086-5702D8BEAD99}"/>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4054131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BFB1E-B8FB-4299-1176-EF612B7199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5AD571-3AF3-7AA2-A749-8E6C31F5E7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D8C9C-4BF5-0729-1F8E-8CA3D61F9264}"/>
              </a:ext>
            </a:extLst>
          </p:cNvPr>
          <p:cNvSpPr>
            <a:spLocks noGrp="1"/>
          </p:cNvSpPr>
          <p:nvPr>
            <p:ph type="dt" sz="half" idx="10"/>
          </p:nvPr>
        </p:nvSpPr>
        <p:spPr/>
        <p:txBody>
          <a:bodyPr/>
          <a:lstStyle/>
          <a:p>
            <a:fld id="{C06C2A77-011F-4EA2-B8B4-E9F6F94063B9}" type="datetimeFigureOut">
              <a:rPr lang="en-US" smtClean="0"/>
              <a:t>11/14/2024</a:t>
            </a:fld>
            <a:endParaRPr lang="en-US"/>
          </a:p>
        </p:txBody>
      </p:sp>
      <p:sp>
        <p:nvSpPr>
          <p:cNvPr id="5" name="Footer Placeholder 4">
            <a:extLst>
              <a:ext uri="{FF2B5EF4-FFF2-40B4-BE49-F238E27FC236}">
                <a16:creationId xmlns:a16="http://schemas.microsoft.com/office/drawing/2014/main" id="{A4AB3E07-F42E-B84F-CA7B-4C5C9EDC3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1AEAF-0389-CA4E-3CCD-AA262E773DE8}"/>
              </a:ext>
            </a:extLst>
          </p:cNvPr>
          <p:cNvSpPr>
            <a:spLocks noGrp="1"/>
          </p:cNvSpPr>
          <p:nvPr>
            <p:ph type="sldNum" sz="quarter" idx="12"/>
          </p:nvPr>
        </p:nvSpPr>
        <p:spPr/>
        <p:txBody>
          <a:bodyPr/>
          <a:lstStyle/>
          <a:p>
            <a:fld id="{A7D67907-2C74-4361-B979-6A866F6733EE}" type="slidenum">
              <a:rPr lang="en-US" smtClean="0"/>
              <a:t>‹#›</a:t>
            </a:fld>
            <a:endParaRPr lang="en-US"/>
          </a:p>
        </p:txBody>
      </p:sp>
    </p:spTree>
    <p:extLst>
      <p:ext uri="{BB962C8B-B14F-4D97-AF65-F5344CB8AC3E}">
        <p14:creationId xmlns:p14="http://schemas.microsoft.com/office/powerpoint/2010/main" val="239686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7BF66-6067-C6BB-59DA-6C7986500780}"/>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3" name="Footer Placeholder 2">
            <a:extLst>
              <a:ext uri="{FF2B5EF4-FFF2-40B4-BE49-F238E27FC236}">
                <a16:creationId xmlns:a16="http://schemas.microsoft.com/office/drawing/2014/main" id="{3B1430DF-F8FA-57DC-8914-88857BEA7E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065232-92F0-804B-326A-9428A2685C62}"/>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3528127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A7E7-05B3-422F-EB86-30ED921C7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F4DD3-48AB-D90A-95EB-C45DDD860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056D2A-7893-E071-9C53-3EBAEAA65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C61BC-2DE4-6030-65A7-4330ED901F74}"/>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6" name="Footer Placeholder 5">
            <a:extLst>
              <a:ext uri="{FF2B5EF4-FFF2-40B4-BE49-F238E27FC236}">
                <a16:creationId xmlns:a16="http://schemas.microsoft.com/office/drawing/2014/main" id="{5B6A31C7-0B5C-4E7D-2473-15BDC10DE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DD626-1E8A-FA89-490B-CF6F2FC6E3D2}"/>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168075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EAD2-5224-4A61-3A3B-E47BC18946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489063-9DBA-0879-8DE7-A6FF26FD2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714B90-FE42-9B08-6006-FCE9F764A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2EDCA-8B95-B350-B57F-53628D463AD9}"/>
              </a:ext>
            </a:extLst>
          </p:cNvPr>
          <p:cNvSpPr>
            <a:spLocks noGrp="1"/>
          </p:cNvSpPr>
          <p:nvPr>
            <p:ph type="dt" sz="half" idx="10"/>
          </p:nvPr>
        </p:nvSpPr>
        <p:spPr/>
        <p:txBody>
          <a:bodyPr/>
          <a:lstStyle/>
          <a:p>
            <a:fld id="{8FF45F3B-A694-4755-8375-8F1ACC73ED34}" type="datetimeFigureOut">
              <a:rPr lang="en-US" smtClean="0"/>
              <a:t>11/14/2024</a:t>
            </a:fld>
            <a:endParaRPr lang="en-US"/>
          </a:p>
        </p:txBody>
      </p:sp>
      <p:sp>
        <p:nvSpPr>
          <p:cNvPr id="6" name="Footer Placeholder 5">
            <a:extLst>
              <a:ext uri="{FF2B5EF4-FFF2-40B4-BE49-F238E27FC236}">
                <a16:creationId xmlns:a16="http://schemas.microsoft.com/office/drawing/2014/main" id="{113165CD-7D66-3AF3-F0DE-CC2025196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BFF8D-BDB0-8E4D-DFD8-3C3CD13E4C77}"/>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221891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13B3A-326C-1789-BD7A-82D15AED2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F14CE-531C-5083-F879-A638B3244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1490E-F026-0936-C7D9-39F065DD2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F45F3B-A694-4755-8375-8F1ACC73ED34}" type="datetimeFigureOut">
              <a:rPr lang="en-US" smtClean="0"/>
              <a:t>11/14/2024</a:t>
            </a:fld>
            <a:endParaRPr lang="en-US"/>
          </a:p>
        </p:txBody>
      </p:sp>
      <p:sp>
        <p:nvSpPr>
          <p:cNvPr id="5" name="Footer Placeholder 4">
            <a:extLst>
              <a:ext uri="{FF2B5EF4-FFF2-40B4-BE49-F238E27FC236}">
                <a16:creationId xmlns:a16="http://schemas.microsoft.com/office/drawing/2014/main" id="{9BEF9EBB-1D58-D50C-1A59-64759D91F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2CD81C-A183-F22D-687F-3E46B257B6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A792E1-F310-4CF9-AA3B-03464683F3E0}" type="slidenum">
              <a:rPr lang="en-US" smtClean="0"/>
              <a:t>‹#›</a:t>
            </a:fld>
            <a:endParaRPr lang="en-US"/>
          </a:p>
        </p:txBody>
      </p:sp>
    </p:spTree>
    <p:extLst>
      <p:ext uri="{BB962C8B-B14F-4D97-AF65-F5344CB8AC3E}">
        <p14:creationId xmlns:p14="http://schemas.microsoft.com/office/powerpoint/2010/main" val="31004233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B6ACE7-CCCA-7478-3B79-0AB9208DB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136F86-AA25-B02D-DFA0-2BEC32B1A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5CF8D-3302-5861-6AB2-A31EF6A32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01F752-A676-4908-8F32-117C41610CC3}" type="datetimeFigureOut">
              <a:rPr lang="en-US" smtClean="0"/>
              <a:t>11/14/2024</a:t>
            </a:fld>
            <a:endParaRPr lang="en-US"/>
          </a:p>
        </p:txBody>
      </p:sp>
      <p:sp>
        <p:nvSpPr>
          <p:cNvPr id="5" name="Footer Placeholder 4">
            <a:extLst>
              <a:ext uri="{FF2B5EF4-FFF2-40B4-BE49-F238E27FC236}">
                <a16:creationId xmlns:a16="http://schemas.microsoft.com/office/drawing/2014/main" id="{DBBD3E73-E5F0-F751-ABDD-66A5D16C5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F21687-4855-EDE6-A395-EEA55C668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C82099-4948-4E4A-ADA6-8FF013DF2563}" type="slidenum">
              <a:rPr lang="en-US" smtClean="0"/>
              <a:t>‹#›</a:t>
            </a:fld>
            <a:endParaRPr lang="en-US"/>
          </a:p>
        </p:txBody>
      </p:sp>
    </p:spTree>
    <p:extLst>
      <p:ext uri="{BB962C8B-B14F-4D97-AF65-F5344CB8AC3E}">
        <p14:creationId xmlns:p14="http://schemas.microsoft.com/office/powerpoint/2010/main" val="414656125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564B6-E8DB-80E8-2371-64CFB9F2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A1B014-2FB1-8A4D-24CF-99EDA202D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B21F5-DEB8-FE77-AFB8-659940385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CACAD9-0BA5-4969-BF0C-4EF2502B1CB1}" type="datetimeFigureOut">
              <a:rPr lang="en-US" smtClean="0"/>
              <a:t>11/14/2024</a:t>
            </a:fld>
            <a:endParaRPr lang="en-US"/>
          </a:p>
        </p:txBody>
      </p:sp>
      <p:sp>
        <p:nvSpPr>
          <p:cNvPr id="5" name="Footer Placeholder 4">
            <a:extLst>
              <a:ext uri="{FF2B5EF4-FFF2-40B4-BE49-F238E27FC236}">
                <a16:creationId xmlns:a16="http://schemas.microsoft.com/office/drawing/2014/main" id="{98377328-D8BC-404D-E233-DDCE49EC23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992F7B-000D-613C-B397-6BC54409CC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3E9A76-8A89-4A10-A045-CF9D8603D38A}" type="slidenum">
              <a:rPr lang="en-US" smtClean="0"/>
              <a:t>‹#›</a:t>
            </a:fld>
            <a:endParaRPr lang="en-US"/>
          </a:p>
        </p:txBody>
      </p:sp>
    </p:spTree>
    <p:extLst>
      <p:ext uri="{BB962C8B-B14F-4D97-AF65-F5344CB8AC3E}">
        <p14:creationId xmlns:p14="http://schemas.microsoft.com/office/powerpoint/2010/main" val="2468513963"/>
      </p:ext>
    </p:extLst>
  </p:cSld>
  <p:clrMap bg1="lt1" tx1="dk1" bg2="lt2" tx2="dk2" accent1="accent1" accent2="accent2" accent3="accent3" accent4="accent4" accent5="accent5" accent6="accent6" hlink="hlink" folHlink="folHlink"/>
  <p:sldLayoutIdLst>
    <p:sldLayoutId id="2147483675" r:id="rId1"/>
    <p:sldLayoutId id="2147483700"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4FD3F9-8B3A-1055-B53A-4AF3145384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0246A6-6566-49C5-4521-B9277A4883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7B36B-2658-01F3-1AAD-FA3C82C63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94DD36-DC76-4A6E-9FF7-A858BEE91304}" type="datetimeFigureOut">
              <a:rPr lang="en-US" smtClean="0"/>
              <a:t>11/14/2024</a:t>
            </a:fld>
            <a:endParaRPr lang="en-US"/>
          </a:p>
        </p:txBody>
      </p:sp>
      <p:sp>
        <p:nvSpPr>
          <p:cNvPr id="5" name="Footer Placeholder 4">
            <a:extLst>
              <a:ext uri="{FF2B5EF4-FFF2-40B4-BE49-F238E27FC236}">
                <a16:creationId xmlns:a16="http://schemas.microsoft.com/office/drawing/2014/main" id="{D68F53BE-620A-CC17-E587-414180654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24A5D4-17EE-17C2-3ACD-E2D97138B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A3535B-6FD8-4624-8FC2-FCBDCA2AB102}" type="slidenum">
              <a:rPr lang="en-US" smtClean="0"/>
              <a:t>‹#›</a:t>
            </a:fld>
            <a:endParaRPr lang="en-US"/>
          </a:p>
        </p:txBody>
      </p:sp>
    </p:spTree>
    <p:extLst>
      <p:ext uri="{BB962C8B-B14F-4D97-AF65-F5344CB8AC3E}">
        <p14:creationId xmlns:p14="http://schemas.microsoft.com/office/powerpoint/2010/main" val="13580731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90129-C58D-B28C-F150-015E7059E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0F321E-D2C9-BCA3-22C0-47835CF95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7DE06-C450-7429-6A01-2F50B9EE4C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E7724B-5D3D-4963-BC43-ED236987932C}" type="datetimeFigureOut">
              <a:rPr lang="en-US" smtClean="0"/>
              <a:t>11/14/2024</a:t>
            </a:fld>
            <a:endParaRPr lang="en-US"/>
          </a:p>
        </p:txBody>
      </p:sp>
      <p:sp>
        <p:nvSpPr>
          <p:cNvPr id="5" name="Footer Placeholder 4">
            <a:extLst>
              <a:ext uri="{FF2B5EF4-FFF2-40B4-BE49-F238E27FC236}">
                <a16:creationId xmlns:a16="http://schemas.microsoft.com/office/drawing/2014/main" id="{9FF4D9C9-9BCE-1557-C1AB-2F7D7ACB6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5C07AC-7E5A-8CEB-798C-F4EA964C7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D69EE2-EA17-4000-9BC7-9D3448A43C7A}" type="slidenum">
              <a:rPr lang="en-US" smtClean="0"/>
              <a:t>‹#›</a:t>
            </a:fld>
            <a:endParaRPr lang="en-US"/>
          </a:p>
        </p:txBody>
      </p:sp>
    </p:spTree>
    <p:extLst>
      <p:ext uri="{BB962C8B-B14F-4D97-AF65-F5344CB8AC3E}">
        <p14:creationId xmlns:p14="http://schemas.microsoft.com/office/powerpoint/2010/main" val="2767908907"/>
      </p:ext>
    </p:extLst>
  </p:cSld>
  <p:clrMap bg1="lt1" tx1="dk1" bg2="lt2" tx2="dk2" accent1="accent1" accent2="accent2" accent3="accent3" accent4="accent4" accent5="accent5" accent6="accent6" hlink="hlink" folHlink="folHlink"/>
  <p:sldLayoutIdLst>
    <p:sldLayoutId id="2147483699" r:id="rId1"/>
    <p:sldLayoutId id="2147483712"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94A914-248D-F0CB-A923-342C14B7A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D876CA-69B8-DB1E-E5AD-1AD3F5764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0F55-E142-3CEF-59A5-A49651075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1EB043-1C2A-46E6-A3AD-9B1FF0A8DD43}" type="datetimeFigureOut">
              <a:rPr lang="en-US" smtClean="0"/>
              <a:t>11/14/2024</a:t>
            </a:fld>
            <a:endParaRPr lang="en-US"/>
          </a:p>
        </p:txBody>
      </p:sp>
      <p:sp>
        <p:nvSpPr>
          <p:cNvPr id="5" name="Footer Placeholder 4">
            <a:extLst>
              <a:ext uri="{FF2B5EF4-FFF2-40B4-BE49-F238E27FC236}">
                <a16:creationId xmlns:a16="http://schemas.microsoft.com/office/drawing/2014/main" id="{AA29C2DF-B3F2-B85D-33D3-9474B0EBAD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870DB5F-DC60-04DF-602E-C6C2B1B05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F4FA0C-8EDD-4245-986A-9064B780AC90}" type="slidenum">
              <a:rPr lang="en-US" smtClean="0"/>
              <a:t>‹#›</a:t>
            </a:fld>
            <a:endParaRPr lang="en-US"/>
          </a:p>
        </p:txBody>
      </p:sp>
    </p:spTree>
    <p:extLst>
      <p:ext uri="{BB962C8B-B14F-4D97-AF65-F5344CB8AC3E}">
        <p14:creationId xmlns:p14="http://schemas.microsoft.com/office/powerpoint/2010/main" val="401417349"/>
      </p:ext>
    </p:extLst>
  </p:cSld>
  <p:clrMap bg1="lt1" tx1="dk1" bg2="lt2" tx2="dk2" accent1="accent1" accent2="accent2" accent3="accent3" accent4="accent4" accent5="accent5" accent6="accent6" hlink="hlink" folHlink="folHlink"/>
  <p:sldLayoutIdLst>
    <p:sldLayoutId id="2147483711" r:id="rId1"/>
    <p:sldLayoutId id="214748366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9F6F0-2168-D624-0F5F-912873FDFF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DF3DB2-77A6-5AE4-2FEF-AC7262371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E24BD-EA30-C3C2-B230-24824BF0F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6C2A77-011F-4EA2-B8B4-E9F6F94063B9}" type="datetimeFigureOut">
              <a:rPr lang="en-US" smtClean="0"/>
              <a:t>11/14/2024</a:t>
            </a:fld>
            <a:endParaRPr lang="en-US"/>
          </a:p>
        </p:txBody>
      </p:sp>
      <p:sp>
        <p:nvSpPr>
          <p:cNvPr id="5" name="Footer Placeholder 4">
            <a:extLst>
              <a:ext uri="{FF2B5EF4-FFF2-40B4-BE49-F238E27FC236}">
                <a16:creationId xmlns:a16="http://schemas.microsoft.com/office/drawing/2014/main" id="{E278367B-693D-2E85-0AC8-CBF9F93DB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917DC5-4239-FB0E-CEB9-31F406E5A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D67907-2C74-4361-B979-6A866F6733EE}" type="slidenum">
              <a:rPr lang="en-US" smtClean="0"/>
              <a:t>‹#›</a:t>
            </a:fld>
            <a:endParaRPr lang="en-US"/>
          </a:p>
        </p:txBody>
      </p:sp>
    </p:spTree>
    <p:extLst>
      <p:ext uri="{BB962C8B-B14F-4D97-AF65-F5344CB8AC3E}">
        <p14:creationId xmlns:p14="http://schemas.microsoft.com/office/powerpoint/2010/main" val="3719122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4E5C7E-E9CB-84D2-73A9-B20505D6BEE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Do Now</a:t>
            </a:r>
          </a:p>
        </p:txBody>
      </p:sp>
      <p:sp>
        <p:nvSpPr>
          <p:cNvPr id="3" name="Content Placeholder 2">
            <a:extLst>
              <a:ext uri="{FF2B5EF4-FFF2-40B4-BE49-F238E27FC236}">
                <a16:creationId xmlns:a16="http://schemas.microsoft.com/office/drawing/2014/main" id="{BE3DBDD4-37F6-FC7D-458F-D31537547D74}"/>
              </a:ext>
            </a:extLst>
          </p:cNvPr>
          <p:cNvSpPr>
            <a:spLocks noGrp="1"/>
          </p:cNvSpPr>
          <p:nvPr>
            <p:ph idx="1"/>
          </p:nvPr>
        </p:nvSpPr>
        <p:spPr>
          <a:xfrm>
            <a:off x="4810259" y="649480"/>
            <a:ext cx="6555347" cy="5546047"/>
          </a:xfrm>
        </p:spPr>
        <p:txBody>
          <a:bodyPr anchor="ctr">
            <a:normAutofit/>
          </a:bodyPr>
          <a:lstStyle/>
          <a:p>
            <a:r>
              <a:rPr lang="en-US" sz="3200" dirty="0">
                <a:effectLst/>
                <a:ea typeface="Times New Roman" panose="02020603050405020304" pitchFamily="18" charset="0"/>
              </a:rPr>
              <a:t>Look at the picture on the top of pg. 181</a:t>
            </a:r>
          </a:p>
          <a:p>
            <a:pPr lvl="1"/>
            <a:r>
              <a:rPr lang="en-US" sz="3200" dirty="0">
                <a:effectLst/>
                <a:ea typeface="Times New Roman" panose="02020603050405020304" pitchFamily="18" charset="0"/>
              </a:rPr>
              <a:t>Based on what you see, what do you think life was like in the Huang Valley? </a:t>
            </a:r>
          </a:p>
          <a:p>
            <a:pPr lvl="1"/>
            <a:r>
              <a:rPr lang="en-US" sz="3200" dirty="0">
                <a:effectLst/>
                <a:ea typeface="Times New Roman" panose="02020603050405020304" pitchFamily="18" charset="0"/>
              </a:rPr>
              <a:t>What was important? </a:t>
            </a:r>
          </a:p>
          <a:p>
            <a:pPr lvl="1"/>
            <a:r>
              <a:rPr lang="en-US" sz="3200" dirty="0">
                <a:effectLst/>
                <a:ea typeface="Times New Roman" panose="02020603050405020304" pitchFamily="18" charset="0"/>
              </a:rPr>
              <a:t>How did they live their lives?</a:t>
            </a:r>
          </a:p>
          <a:p>
            <a:pPr marL="0" indent="0">
              <a:buNone/>
            </a:pPr>
            <a:endParaRPr lang="en-US" sz="2000" dirty="0"/>
          </a:p>
        </p:txBody>
      </p:sp>
    </p:spTree>
    <p:extLst>
      <p:ext uri="{BB962C8B-B14F-4D97-AF65-F5344CB8AC3E}">
        <p14:creationId xmlns:p14="http://schemas.microsoft.com/office/powerpoint/2010/main" val="165591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Weeding, The Rice Culture in China by Chinese School">
            <a:extLst>
              <a:ext uri="{FF2B5EF4-FFF2-40B4-BE49-F238E27FC236}">
                <a16:creationId xmlns:a16="http://schemas.microsoft.com/office/drawing/2014/main" id="{1D8350F4-CA2E-36D4-26C5-C3EA8EF10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1" r="-2" b="10387"/>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visiting The Rich History Of Manipur's Wet Rice Cultivation">
            <a:extLst>
              <a:ext uri="{FF2B5EF4-FFF2-40B4-BE49-F238E27FC236}">
                <a16:creationId xmlns:a16="http://schemas.microsoft.com/office/drawing/2014/main" id="{5BC30005-E55B-1084-A4D1-78250874A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26" r="26508"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7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ED3892-9CD9-4587-0E1F-928939C1E9D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Geographic Isolation</a:t>
            </a:r>
          </a:p>
        </p:txBody>
      </p:sp>
      <p:sp>
        <p:nvSpPr>
          <p:cNvPr id="410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eography of China. - ppt download">
            <a:extLst>
              <a:ext uri="{FF2B5EF4-FFF2-40B4-BE49-F238E27FC236}">
                <a16:creationId xmlns:a16="http://schemas.microsoft.com/office/drawing/2014/main" id="{F16E3021-4379-4C5C-8F9E-F82AC58E42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709803"/>
            <a:ext cx="7214616" cy="541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0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2" name="Rectangle 513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Gobi Desert | Map, Plants, Animals, &amp; Facts | Britannica">
            <a:extLst>
              <a:ext uri="{FF2B5EF4-FFF2-40B4-BE49-F238E27FC236}">
                <a16:creationId xmlns:a16="http://schemas.microsoft.com/office/drawing/2014/main" id="{497D704F-CCD3-DA94-4A3A-4A5EFF967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31" r="11619" b="-4"/>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ian Shan - Wikipedia">
            <a:extLst>
              <a:ext uri="{FF2B5EF4-FFF2-40B4-BE49-F238E27FC236}">
                <a16:creationId xmlns:a16="http://schemas.microsoft.com/office/drawing/2014/main" id="{7C901545-89DC-5A14-E2F5-71712CB11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93" r="7494" b="2"/>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ina's navy starts largest-ever exercises in Pacific Ocean">
            <a:extLst>
              <a:ext uri="{FF2B5EF4-FFF2-40B4-BE49-F238E27FC236}">
                <a16:creationId xmlns:a16="http://schemas.microsoft.com/office/drawing/2014/main" id="{BA0E7DC0-BA12-961D-C3ED-C718898F6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069" r="26081"/>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e Himalayas | Himalayas Facts | Nature | PBS">
            <a:extLst>
              <a:ext uri="{FF2B5EF4-FFF2-40B4-BE49-F238E27FC236}">
                <a16:creationId xmlns:a16="http://schemas.microsoft.com/office/drawing/2014/main" id="{DF403222-9CAE-A426-23EB-58F9516602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451" r="10995" b="2"/>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wangling: Discover the beauty of Hainan's tropical rainforest - Focus on  Hainan - hiHainan">
            <a:extLst>
              <a:ext uri="{FF2B5EF4-FFF2-40B4-BE49-F238E27FC236}">
                <a16:creationId xmlns:a16="http://schemas.microsoft.com/office/drawing/2014/main" id="{76A0A2FD-9887-7FC1-1290-9959395D31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228" r="6323" b="4"/>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2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le 1">
            <a:extLst>
              <a:ext uri="{FF2B5EF4-FFF2-40B4-BE49-F238E27FC236}">
                <a16:creationId xmlns:a16="http://schemas.microsoft.com/office/drawing/2014/main" id="{C83374E0-3320-8EB9-E344-25369C8D5A15}"/>
              </a:ext>
            </a:extLst>
          </p:cNvPr>
          <p:cNvSpPr>
            <a:spLocks noGrp="1"/>
          </p:cNvSpPr>
          <p:nvPr>
            <p:ph type="title"/>
          </p:nvPr>
        </p:nvSpPr>
        <p:spPr>
          <a:xfrm>
            <a:off x="1132361" y="4748796"/>
            <a:ext cx="8804444" cy="1004048"/>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The Shang Dynasty</a:t>
            </a:r>
          </a:p>
        </p:txBody>
      </p:sp>
      <p:pic>
        <p:nvPicPr>
          <p:cNvPr id="7172" name="Picture 4" descr="Stream episode Shang Dynasty by World History Encyclopedia podcast | Listen  online for free on SoundCloud">
            <a:extLst>
              <a:ext uri="{FF2B5EF4-FFF2-40B4-BE49-F238E27FC236}">
                <a16:creationId xmlns:a16="http://schemas.microsoft.com/office/drawing/2014/main" id="{E7242F49-EDB4-565E-9ECA-DBC44E13A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74" r="12172" b="-3"/>
          <a:stretch/>
        </p:blipFill>
        <p:spPr bwMode="auto">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10 interesting facts about shang dynasty - GK Scoop">
            <a:extLst>
              <a:ext uri="{FF2B5EF4-FFF2-40B4-BE49-F238E27FC236}">
                <a16:creationId xmlns:a16="http://schemas.microsoft.com/office/drawing/2014/main" id="{5912497D-271E-3C0D-80F7-AAD7ADF35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299" r="17582" b="2"/>
          <a:stretch/>
        </p:blipFill>
        <p:spPr bwMode="auto">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a:extLst>
            <a:ext uri="{909E8E84-426E-40DD-AFC4-6F175D3DCCD1}">
              <a14:hiddenFill xmlns:a14="http://schemas.microsoft.com/office/drawing/2010/main">
                <a:solidFill>
                  <a:srgbClr val="FFFFFF"/>
                </a:solidFill>
              </a14:hiddenFill>
            </a:ext>
          </a:extLst>
        </p:spPr>
      </p:pic>
      <p:sp>
        <p:nvSpPr>
          <p:cNvPr id="7183" name="Freeform: Shape 7182">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5" name="Freeform: Shape 7184">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Picture">
            <a:extLst>
              <a:ext uri="{FF2B5EF4-FFF2-40B4-BE49-F238E27FC236}">
                <a16:creationId xmlns:a16="http://schemas.microsoft.com/office/drawing/2014/main" id="{0523DDB2-A16E-475E-6584-B833364084E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22541" r="-1" b="-1"/>
          <a:stretch/>
        </p:blipFill>
        <p:spPr bwMode="auto">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039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9" name="Rectangle 820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202" name="Picture 10" descr="Shang Dynasty — MayaIncaAztec.com">
            <a:extLst>
              <a:ext uri="{FF2B5EF4-FFF2-40B4-BE49-F238E27FC236}">
                <a16:creationId xmlns:a16="http://schemas.microsoft.com/office/drawing/2014/main" id="{2FA4706B-4CA0-100A-10FC-356E3A6F0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76" r="32648" b="1"/>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3FDEC346-DB11-3E48-A31F-DAEE38D55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61" r="17278" b="-3"/>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hang Dynasty - World History Encyclopedia">
            <a:extLst>
              <a:ext uri="{FF2B5EF4-FFF2-40B4-BE49-F238E27FC236}">
                <a16:creationId xmlns:a16="http://schemas.microsoft.com/office/drawing/2014/main" id="{CF1EAC98-655A-5C5F-2935-0820EE5D0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3" r="-3" b="-3"/>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hang and Zhou Dynasties: The Bronze Age of China | Essay | The  Metropolitan Museum of Art | Heilbrunn Timeline of Art History">
            <a:extLst>
              <a:ext uri="{FF2B5EF4-FFF2-40B4-BE49-F238E27FC236}">
                <a16:creationId xmlns:a16="http://schemas.microsoft.com/office/drawing/2014/main" id="{238DA1F4-FC36-C0DA-80E8-794928077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62" r="5149" b="-4"/>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ncient China - Q-files - Search • Read • Discover">
            <a:extLst>
              <a:ext uri="{FF2B5EF4-FFF2-40B4-BE49-F238E27FC236}">
                <a16:creationId xmlns:a16="http://schemas.microsoft.com/office/drawing/2014/main" id="{30EB1AEB-0941-596D-BADC-ACC266893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88" r="10510" b="4"/>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1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5" name="Rectangle 922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Silkworms: A Nutrient-Rich Delicacy for Reptiles | Evolution Reptiles">
            <a:extLst>
              <a:ext uri="{FF2B5EF4-FFF2-40B4-BE49-F238E27FC236}">
                <a16:creationId xmlns:a16="http://schemas.microsoft.com/office/drawing/2014/main" id="{5F8E79E8-DBC8-CE2B-437D-189A050BBA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767782"/>
            <a:ext cx="5294716" cy="3322434"/>
          </a:xfrm>
          <a:prstGeom prst="rect">
            <a:avLst/>
          </a:prstGeom>
          <a:noFill/>
          <a:extLst>
            <a:ext uri="{909E8E84-426E-40DD-AFC4-6F175D3DCCD1}">
              <a14:hiddenFill xmlns:a14="http://schemas.microsoft.com/office/drawing/2010/main">
                <a:solidFill>
                  <a:srgbClr val="FFFFFF"/>
                </a:solidFill>
              </a14:hiddenFill>
            </a:ext>
          </a:extLst>
        </p:spPr>
      </p:pic>
      <p:cxnSp>
        <p:nvCxnSpPr>
          <p:cNvPr id="9229" name="Straight Connector 922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220" name="Picture 4" descr="Silk Making and Silkworms">
            <a:extLst>
              <a:ext uri="{FF2B5EF4-FFF2-40B4-BE49-F238E27FC236}">
                <a16:creationId xmlns:a16="http://schemas.microsoft.com/office/drawing/2014/main" id="{928CCCC2-6F54-8F22-9530-46B2D0BEFC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667304"/>
            <a:ext cx="5294715" cy="352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7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2" name="Rectangle 1128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70" name="Picture 6" descr="GeoDetect used in Yellow River dike monitoring">
            <a:extLst>
              <a:ext uri="{FF2B5EF4-FFF2-40B4-BE49-F238E27FC236}">
                <a16:creationId xmlns:a16="http://schemas.microsoft.com/office/drawing/2014/main" id="{544DE06A-26F1-B3B2-9A13-C212F1369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119" r="-2" b="14985"/>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hang China | Sutori">
            <a:extLst>
              <a:ext uri="{FF2B5EF4-FFF2-40B4-BE49-F238E27FC236}">
                <a16:creationId xmlns:a16="http://schemas.microsoft.com/office/drawing/2014/main" id="{0807343E-CF0A-6F88-6CC5-DB4B6FE2E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606" r="-2" b="5842"/>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armers Bank of China - Asia Money">
            <a:extLst>
              <a:ext uri="{FF2B5EF4-FFF2-40B4-BE49-F238E27FC236}">
                <a16:creationId xmlns:a16="http://schemas.microsoft.com/office/drawing/2014/main" id="{373947FB-4F07-B700-3EED-08D1B7F9A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7" r="2"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859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8">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6BF2E-76C0-B1EE-0431-B369FCD58983}"/>
              </a:ext>
            </a:extLst>
          </p:cNvPr>
          <p:cNvSpPr>
            <a:spLocks noGrp="1"/>
          </p:cNvSpPr>
          <p:nvPr>
            <p:ph type="title"/>
          </p:nvPr>
        </p:nvSpPr>
        <p:spPr>
          <a:xfrm>
            <a:off x="838200" y="557189"/>
            <a:ext cx="10515600" cy="2057043"/>
          </a:xfrm>
        </p:spPr>
        <p:txBody>
          <a:bodyPr vert="horz" lIns="91440" tIns="45720" rIns="91440" bIns="45720" rtlCol="0" anchor="ctr">
            <a:normAutofit/>
          </a:bodyPr>
          <a:lstStyle/>
          <a:p>
            <a:r>
              <a:rPr lang="en-US" sz="5200" kern="1200">
                <a:solidFill>
                  <a:schemeClr val="tx1"/>
                </a:solidFill>
                <a:latin typeface="+mj-lt"/>
                <a:ea typeface="+mj-ea"/>
                <a:cs typeface="+mj-cs"/>
              </a:rPr>
              <a:t>Ancient Chinese Writing</a:t>
            </a:r>
          </a:p>
        </p:txBody>
      </p:sp>
      <p:pic>
        <p:nvPicPr>
          <p:cNvPr id="12294" name="Picture 6" descr="Twelve Logograms Depicting 12 Chinese Animal Stock Vector (Royalty Free)  786416560 | Shutterstock">
            <a:extLst>
              <a:ext uri="{FF2B5EF4-FFF2-40B4-BE49-F238E27FC236}">
                <a16:creationId xmlns:a16="http://schemas.microsoft.com/office/drawing/2014/main" id="{1DE8DD83-1E33-5070-7371-B03A3737C6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099" y="2892275"/>
            <a:ext cx="3797536" cy="33022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volution of Chinese characters : r/etymology">
            <a:extLst>
              <a:ext uri="{FF2B5EF4-FFF2-40B4-BE49-F238E27FC236}">
                <a16:creationId xmlns:a16="http://schemas.microsoft.com/office/drawing/2014/main" id="{5310233A-E91D-635E-2234-C491D1177F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3386" y="3048098"/>
            <a:ext cx="3797536" cy="299055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he Discovery of Oracle Bones">
            <a:extLst>
              <a:ext uri="{FF2B5EF4-FFF2-40B4-BE49-F238E27FC236}">
                <a16:creationId xmlns:a16="http://schemas.microsoft.com/office/drawing/2014/main" id="{43A6DEED-3FEA-58A5-FAA6-AD68F8BF1F8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192673" y="3475320"/>
            <a:ext cx="3797536" cy="213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4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Fistfight breaks out in Turkish parliament over debate on jailed opposition  politician | CNN">
            <a:extLst>
              <a:ext uri="{FF2B5EF4-FFF2-40B4-BE49-F238E27FC236}">
                <a16:creationId xmlns:a16="http://schemas.microsoft.com/office/drawing/2014/main" id="{A0BFDE67-6A2A-8977-7980-EB52E1327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58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8" name="Rectangle 61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C5E0FA-EEA9-48FE-78DF-DAC7798A18D8}"/>
              </a:ext>
            </a:extLst>
          </p:cNvPr>
          <p:cNvSpPr>
            <a:spLocks noGrp="1"/>
          </p:cNvSpPr>
          <p:nvPr>
            <p:ph type="title"/>
          </p:nvPr>
        </p:nvSpPr>
        <p:spPr>
          <a:xfrm>
            <a:off x="7531610" y="365125"/>
            <a:ext cx="3822189" cy="1899912"/>
          </a:xfrm>
        </p:spPr>
        <p:txBody>
          <a:bodyPr>
            <a:normAutofit/>
          </a:bodyPr>
          <a:lstStyle/>
          <a:p>
            <a:r>
              <a:rPr lang="en-US" sz="4000"/>
              <a:t>Class Discussion</a:t>
            </a:r>
          </a:p>
        </p:txBody>
      </p:sp>
      <p:sp>
        <p:nvSpPr>
          <p:cNvPr id="3" name="Content Placeholder 2">
            <a:extLst>
              <a:ext uri="{FF2B5EF4-FFF2-40B4-BE49-F238E27FC236}">
                <a16:creationId xmlns:a16="http://schemas.microsoft.com/office/drawing/2014/main" id="{DD0C0E77-F0E3-F9AB-EE37-3887124752EC}"/>
              </a:ext>
            </a:extLst>
          </p:cNvPr>
          <p:cNvSpPr>
            <a:spLocks noGrp="1"/>
          </p:cNvSpPr>
          <p:nvPr>
            <p:ph idx="1"/>
          </p:nvPr>
        </p:nvSpPr>
        <p:spPr>
          <a:xfrm>
            <a:off x="7531610" y="2434201"/>
            <a:ext cx="3822189" cy="3742762"/>
          </a:xfrm>
        </p:spPr>
        <p:txBody>
          <a:bodyPr>
            <a:normAutofit/>
          </a:bodyPr>
          <a:lstStyle/>
          <a:p>
            <a:r>
              <a:rPr lang="en-US" dirty="0"/>
              <a:t>Why do empires fall?</a:t>
            </a:r>
          </a:p>
          <a:p>
            <a:pPr lvl="1"/>
            <a:r>
              <a:rPr lang="en-US" dirty="0"/>
              <a:t>Think about all that we have seen so far from Sumer, Babylon, Egypt, etc.</a:t>
            </a:r>
          </a:p>
        </p:txBody>
      </p:sp>
    </p:spTree>
    <p:extLst>
      <p:ext uri="{BB962C8B-B14F-4D97-AF65-F5344CB8AC3E}">
        <p14:creationId xmlns:p14="http://schemas.microsoft.com/office/powerpoint/2010/main" val="204161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07F251-42DF-C75A-C553-0C3825207C05}"/>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Practice Vocab Questions (pg. 184)</a:t>
            </a:r>
          </a:p>
        </p:txBody>
      </p:sp>
      <p:graphicFrame>
        <p:nvGraphicFramePr>
          <p:cNvPr id="5" name="Content Placeholder 2">
            <a:extLst>
              <a:ext uri="{FF2B5EF4-FFF2-40B4-BE49-F238E27FC236}">
                <a16:creationId xmlns:a16="http://schemas.microsoft.com/office/drawing/2014/main" id="{20D4A116-C725-C0E3-A8B3-266E5FCFC3EA}"/>
              </a:ext>
            </a:extLst>
          </p:cNvPr>
          <p:cNvGraphicFramePr>
            <a:graphicFrameLocks noGrp="1"/>
          </p:cNvGraphicFramePr>
          <p:nvPr>
            <p:ph idx="1"/>
            <p:extLst>
              <p:ext uri="{D42A27DB-BD31-4B8C-83A1-F6EECF244321}">
                <p14:modId xmlns:p14="http://schemas.microsoft.com/office/powerpoint/2010/main" val="212566790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627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DE70C-D0EF-41F9-FE30-80404B9DFBB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Agenda</a:t>
            </a:r>
          </a:p>
        </p:txBody>
      </p:sp>
      <p:sp>
        <p:nvSpPr>
          <p:cNvPr id="3" name="Content Placeholder 2">
            <a:extLst>
              <a:ext uri="{FF2B5EF4-FFF2-40B4-BE49-F238E27FC236}">
                <a16:creationId xmlns:a16="http://schemas.microsoft.com/office/drawing/2014/main" id="{DBDEE469-ED95-8930-2BAD-E6A7E0F53104}"/>
              </a:ext>
            </a:extLst>
          </p:cNvPr>
          <p:cNvSpPr>
            <a:spLocks noGrp="1"/>
          </p:cNvSpPr>
          <p:nvPr>
            <p:ph idx="1"/>
          </p:nvPr>
        </p:nvSpPr>
        <p:spPr>
          <a:xfrm>
            <a:off x="4810259" y="649480"/>
            <a:ext cx="6555347" cy="5546047"/>
          </a:xfrm>
        </p:spPr>
        <p:txBody>
          <a:bodyPr anchor="ctr">
            <a:normAutofit/>
          </a:bodyPr>
          <a:lstStyle/>
          <a:p>
            <a:r>
              <a:rPr lang="en-US" sz="2000" dirty="0"/>
              <a:t>Do Now</a:t>
            </a:r>
          </a:p>
          <a:p>
            <a:pPr lvl="1"/>
            <a:r>
              <a:rPr lang="en-US" sz="2000" dirty="0"/>
              <a:t>Song of the Day: Angel Said – </a:t>
            </a:r>
            <a:r>
              <a:rPr lang="en-US" sz="2000" dirty="0" err="1"/>
              <a:t>Vinida</a:t>
            </a:r>
            <a:r>
              <a:rPr lang="en-US" sz="2000" dirty="0"/>
              <a:t> Wang &amp; Joey J</a:t>
            </a:r>
          </a:p>
          <a:p>
            <a:r>
              <a:rPr lang="en-US" sz="2000" dirty="0"/>
              <a:t>Review of Standards of Behavior </a:t>
            </a:r>
          </a:p>
          <a:p>
            <a:r>
              <a:rPr lang="en-US" sz="2000" dirty="0"/>
              <a:t>Notetaking</a:t>
            </a:r>
          </a:p>
          <a:p>
            <a:r>
              <a:rPr lang="en-US" sz="2000" dirty="0"/>
              <a:t>Full reading of 5.1</a:t>
            </a:r>
          </a:p>
          <a:p>
            <a:pPr lvl="1"/>
            <a:r>
              <a:rPr lang="en-US" sz="2000" dirty="0"/>
              <a:t>Check for Understanding (CFU) questions</a:t>
            </a:r>
          </a:p>
          <a:p>
            <a:r>
              <a:rPr lang="en-US" sz="2000" dirty="0"/>
              <a:t>Class Discussion</a:t>
            </a:r>
          </a:p>
          <a:p>
            <a:r>
              <a:rPr lang="en-US" sz="2000" dirty="0"/>
              <a:t>Practice Vocab questions</a:t>
            </a:r>
          </a:p>
          <a:p>
            <a:r>
              <a:rPr lang="en-US" sz="2000" dirty="0"/>
              <a:t>Exit Ticket</a:t>
            </a:r>
          </a:p>
          <a:p>
            <a:endParaRPr lang="en-US" sz="2000" dirty="0"/>
          </a:p>
        </p:txBody>
      </p:sp>
    </p:spTree>
    <p:extLst>
      <p:ext uri="{BB962C8B-B14F-4D97-AF65-F5344CB8AC3E}">
        <p14:creationId xmlns:p14="http://schemas.microsoft.com/office/powerpoint/2010/main" val="2696957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43165-6FD7-889E-A970-ACB321977945}"/>
              </a:ext>
            </a:extLst>
          </p:cNvPr>
          <p:cNvSpPr>
            <a:spLocks noGrp="1"/>
          </p:cNvSpPr>
          <p:nvPr>
            <p:ph type="title"/>
          </p:nvPr>
        </p:nvSpPr>
        <p:spPr>
          <a:xfrm>
            <a:off x="1155559" y="637762"/>
            <a:ext cx="2899568" cy="5576770"/>
          </a:xfrm>
        </p:spPr>
        <p:txBody>
          <a:bodyPr vert="horz" lIns="91440" tIns="45720" rIns="91440" bIns="45720" rtlCol="0" anchor="ctr">
            <a:normAutofit/>
          </a:bodyPr>
          <a:lstStyle/>
          <a:p>
            <a:r>
              <a:rPr lang="en-US" sz="4800" kern="1200">
                <a:solidFill>
                  <a:schemeClr val="bg1"/>
                </a:solidFill>
                <a:latin typeface="+mj-lt"/>
                <a:ea typeface="+mj-ea"/>
                <a:cs typeface="+mj-cs"/>
              </a:rPr>
              <a:t>Exit Ticket</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54E80-4A8F-6523-CC6D-1E97C728AB5C}"/>
              </a:ext>
            </a:extLst>
          </p:cNvPr>
          <p:cNvSpPr>
            <a:spLocks noGrp="1"/>
          </p:cNvSpPr>
          <p:nvPr>
            <p:ph idx="1"/>
          </p:nvPr>
        </p:nvSpPr>
        <p:spPr>
          <a:xfrm>
            <a:off x="5444775" y="637762"/>
            <a:ext cx="5600580" cy="5576770"/>
          </a:xfrm>
        </p:spPr>
        <p:txBody>
          <a:bodyPr vert="horz" lIns="91440" tIns="45720" rIns="91440" bIns="45720" rtlCol="0" anchor="ctr">
            <a:normAutofit/>
          </a:bodyPr>
          <a:lstStyle/>
          <a:p>
            <a:pPr marL="0" indent="0">
              <a:buNone/>
            </a:pPr>
            <a:r>
              <a:rPr lang="en-US" sz="3200" kern="1200" dirty="0">
                <a:solidFill>
                  <a:schemeClr val="tx1"/>
                </a:solidFill>
                <a:latin typeface="+mn-lt"/>
                <a:ea typeface="+mn-ea"/>
                <a:cs typeface="+mn-cs"/>
              </a:rPr>
              <a:t>How did the geography of the Huang River valley affect the lives of the Chinese who settled there?</a:t>
            </a:r>
          </a:p>
        </p:txBody>
      </p:sp>
    </p:spTree>
    <p:extLst>
      <p:ext uri="{BB962C8B-B14F-4D97-AF65-F5344CB8AC3E}">
        <p14:creationId xmlns:p14="http://schemas.microsoft.com/office/powerpoint/2010/main" val="5487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7" name="Rectangle 103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2CFB12-6260-0DF4-B0E4-5150D39F64A7}"/>
              </a:ext>
            </a:extLst>
          </p:cNvPr>
          <p:cNvSpPr>
            <a:spLocks noGrp="1"/>
          </p:cNvSpPr>
          <p:nvPr>
            <p:ph type="title"/>
          </p:nvPr>
        </p:nvSpPr>
        <p:spPr>
          <a:xfrm>
            <a:off x="761803" y="350196"/>
            <a:ext cx="4646904" cy="1624520"/>
          </a:xfrm>
        </p:spPr>
        <p:txBody>
          <a:bodyPr anchor="ctr">
            <a:normAutofit/>
          </a:bodyPr>
          <a:lstStyle/>
          <a:p>
            <a:r>
              <a:rPr lang="en-US" sz="4000"/>
              <a:t>Do Now</a:t>
            </a:r>
          </a:p>
        </p:txBody>
      </p:sp>
      <p:sp>
        <p:nvSpPr>
          <p:cNvPr id="3" name="Content Placeholder 2">
            <a:extLst>
              <a:ext uri="{FF2B5EF4-FFF2-40B4-BE49-F238E27FC236}">
                <a16:creationId xmlns:a16="http://schemas.microsoft.com/office/drawing/2014/main" id="{67455020-9383-108A-66EB-4E1A4336CAB2}"/>
              </a:ext>
            </a:extLst>
          </p:cNvPr>
          <p:cNvSpPr>
            <a:spLocks noGrp="1"/>
          </p:cNvSpPr>
          <p:nvPr>
            <p:ph idx="1"/>
          </p:nvPr>
        </p:nvSpPr>
        <p:spPr>
          <a:xfrm>
            <a:off x="761802" y="2743201"/>
            <a:ext cx="4646905" cy="1828802"/>
          </a:xfrm>
        </p:spPr>
        <p:txBody>
          <a:bodyPr anchor="ctr">
            <a:noAutofit/>
          </a:bodyPr>
          <a:lstStyle/>
          <a:p>
            <a:r>
              <a:rPr lang="en-US" dirty="0"/>
              <a:t>Look at the picture on 185 of Zhou Emperor Mu Wang riding in his chariot. Come up with three questions you have about Zhou rulers based on the picture.</a:t>
            </a:r>
          </a:p>
        </p:txBody>
      </p:sp>
      <p:pic>
        <p:nvPicPr>
          <p:cNvPr id="1030" name="Picture 6" descr="The Emperor Mu Wang of the Chou Dynasty in his chariot">
            <a:extLst>
              <a:ext uri="{FF2B5EF4-FFF2-40B4-BE49-F238E27FC236}">
                <a16:creationId xmlns:a16="http://schemas.microsoft.com/office/drawing/2014/main" id="{AAE3B458-F744-C05B-2E37-5A36ECD04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86" b="5011"/>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nese school (17th century): The Emperor Mu Wang (c.985-c.907 BC) of the  Chou Dynasty in his chariot, from a history of Chinese emperors | People |  Asian art | Fine art prints,">
            <a:extLst>
              <a:ext uri="{FF2B5EF4-FFF2-40B4-BE49-F238E27FC236}">
                <a16:creationId xmlns:a16="http://schemas.microsoft.com/office/drawing/2014/main" id="{2A19D8CB-97ED-40CC-4A42-A9AECF45AC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362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5819B-84E6-6C57-57CC-A7F8E35A929A}"/>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Agenda</a:t>
            </a:r>
          </a:p>
        </p:txBody>
      </p:sp>
      <p:graphicFrame>
        <p:nvGraphicFramePr>
          <p:cNvPr id="5" name="Content Placeholder 2">
            <a:extLst>
              <a:ext uri="{FF2B5EF4-FFF2-40B4-BE49-F238E27FC236}">
                <a16:creationId xmlns:a16="http://schemas.microsoft.com/office/drawing/2014/main" id="{116C2EDE-3086-46BD-66C7-66B91DCEE962}"/>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028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7" name="Freeform: Shape 2066">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9" name="Rectangle 2068">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E09F9D-C9C8-0A29-4039-F9B389327736}"/>
              </a:ext>
            </a:extLst>
          </p:cNvPr>
          <p:cNvSpPr>
            <a:spLocks noGrp="1"/>
          </p:cNvSpPr>
          <p:nvPr>
            <p:ph type="title"/>
          </p:nvPr>
        </p:nvSpPr>
        <p:spPr>
          <a:xfrm>
            <a:off x="806825" y="457201"/>
            <a:ext cx="2844800" cy="3588870"/>
          </a:xfrm>
        </p:spPr>
        <p:txBody>
          <a:bodyPr anchor="b">
            <a:normAutofit/>
          </a:bodyPr>
          <a:lstStyle/>
          <a:p>
            <a:pPr algn="r"/>
            <a:r>
              <a:rPr lang="en-US" sz="4000">
                <a:solidFill>
                  <a:srgbClr val="FFFFFF"/>
                </a:solidFill>
              </a:rPr>
              <a:t>Rise and Fall of the Zhou</a:t>
            </a:r>
          </a:p>
        </p:txBody>
      </p:sp>
      <p:sp>
        <p:nvSpPr>
          <p:cNvPr id="3" name="Content Placeholder 2">
            <a:extLst>
              <a:ext uri="{FF2B5EF4-FFF2-40B4-BE49-F238E27FC236}">
                <a16:creationId xmlns:a16="http://schemas.microsoft.com/office/drawing/2014/main" id="{80DCC2A9-A7FD-4F00-E9BA-EDEA46F788B5}"/>
              </a:ext>
            </a:extLst>
          </p:cNvPr>
          <p:cNvSpPr>
            <a:spLocks noGrp="1"/>
          </p:cNvSpPr>
          <p:nvPr>
            <p:ph idx="1"/>
          </p:nvPr>
        </p:nvSpPr>
        <p:spPr>
          <a:xfrm>
            <a:off x="4649245" y="669363"/>
            <a:ext cx="3290579" cy="5534211"/>
          </a:xfrm>
        </p:spPr>
        <p:txBody>
          <a:bodyPr anchor="ctr">
            <a:normAutofit/>
          </a:bodyPr>
          <a:lstStyle/>
          <a:p>
            <a:r>
              <a:rPr lang="en-US" sz="2000" dirty="0"/>
              <a:t>Shang Dynasty was messing up</a:t>
            </a:r>
          </a:p>
          <a:p>
            <a:pPr lvl="1"/>
            <a:r>
              <a:rPr lang="en-US" sz="2000" dirty="0"/>
              <a:t>Enriched themselves, didn’t care about the people</a:t>
            </a:r>
          </a:p>
          <a:p>
            <a:r>
              <a:rPr lang="en-US" sz="2000" dirty="0"/>
              <a:t>Zhou didn’t Shang and took over</a:t>
            </a:r>
          </a:p>
          <a:p>
            <a:pPr lvl="1"/>
            <a:r>
              <a:rPr lang="en-US" sz="2000" dirty="0"/>
              <a:t>Shang soldiers didn’t fight</a:t>
            </a:r>
          </a:p>
          <a:p>
            <a:r>
              <a:rPr lang="en-US" sz="2000" dirty="0"/>
              <a:t>Look at the map on pg. 186</a:t>
            </a:r>
          </a:p>
          <a:p>
            <a:pPr lvl="1"/>
            <a:r>
              <a:rPr lang="en-US" sz="2000" dirty="0"/>
              <a:t>Where was the Shang Dynasty?</a:t>
            </a:r>
          </a:p>
          <a:p>
            <a:pPr lvl="1"/>
            <a:r>
              <a:rPr lang="en-US" sz="2000" dirty="0"/>
              <a:t>Why was it located there?</a:t>
            </a:r>
          </a:p>
          <a:p>
            <a:pPr lvl="1"/>
            <a:r>
              <a:rPr lang="en-US" sz="2000" dirty="0"/>
              <a:t>What kept the Shang and Zhou from expanding to the west?</a:t>
            </a:r>
          </a:p>
          <a:p>
            <a:endParaRPr lang="en-US" sz="1900" dirty="0"/>
          </a:p>
        </p:txBody>
      </p:sp>
      <p:pic>
        <p:nvPicPr>
          <p:cNvPr id="2054" name="Picture 6" descr="Chinese Lu/Zi Symbol - Shang Dynasty | Art Print">
            <a:extLst>
              <a:ext uri="{FF2B5EF4-FFF2-40B4-BE49-F238E27FC236}">
                <a16:creationId xmlns:a16="http://schemas.microsoft.com/office/drawing/2014/main" id="{E5CD2D4E-BABF-3B15-CC6D-02F9E789A2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9024" y="900555"/>
            <a:ext cx="2381255" cy="23812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2BD432-DC98-1CF8-3B69-EB63F7C675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8207" y="3589863"/>
            <a:ext cx="1562890" cy="239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36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Mandate of Heaven The right to rule is granted by Heaven.">
            <a:extLst>
              <a:ext uri="{FF2B5EF4-FFF2-40B4-BE49-F238E27FC236}">
                <a16:creationId xmlns:a16="http://schemas.microsoft.com/office/drawing/2014/main" id="{6BA7972F-034F-65D0-7EF0-526F87CD5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38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Fistfight breaks out in Turkish parliament over debate on jailed opposition  politician | CNN">
            <a:extLst>
              <a:ext uri="{FF2B5EF4-FFF2-40B4-BE49-F238E27FC236}">
                <a16:creationId xmlns:a16="http://schemas.microsoft.com/office/drawing/2014/main" id="{A0BFDE67-6A2A-8977-7980-EB52E1327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588"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8" name="Rectangle 61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C5E0FA-EEA9-48FE-78DF-DAC7798A18D8}"/>
              </a:ext>
            </a:extLst>
          </p:cNvPr>
          <p:cNvSpPr>
            <a:spLocks noGrp="1"/>
          </p:cNvSpPr>
          <p:nvPr>
            <p:ph type="title"/>
          </p:nvPr>
        </p:nvSpPr>
        <p:spPr>
          <a:xfrm>
            <a:off x="7531610" y="365125"/>
            <a:ext cx="3822189" cy="1899912"/>
          </a:xfrm>
        </p:spPr>
        <p:txBody>
          <a:bodyPr>
            <a:normAutofit/>
          </a:bodyPr>
          <a:lstStyle/>
          <a:p>
            <a:r>
              <a:rPr lang="en-US" sz="4000"/>
              <a:t>Class Discussion</a:t>
            </a:r>
          </a:p>
        </p:txBody>
      </p:sp>
      <p:sp>
        <p:nvSpPr>
          <p:cNvPr id="3" name="Content Placeholder 2">
            <a:extLst>
              <a:ext uri="{FF2B5EF4-FFF2-40B4-BE49-F238E27FC236}">
                <a16:creationId xmlns:a16="http://schemas.microsoft.com/office/drawing/2014/main" id="{DD0C0E77-F0E3-F9AB-EE37-3887124752EC}"/>
              </a:ext>
            </a:extLst>
          </p:cNvPr>
          <p:cNvSpPr>
            <a:spLocks noGrp="1"/>
          </p:cNvSpPr>
          <p:nvPr>
            <p:ph idx="1"/>
          </p:nvPr>
        </p:nvSpPr>
        <p:spPr>
          <a:xfrm>
            <a:off x="7531610" y="2434201"/>
            <a:ext cx="3822189" cy="3742762"/>
          </a:xfrm>
        </p:spPr>
        <p:txBody>
          <a:bodyPr>
            <a:normAutofit/>
          </a:bodyPr>
          <a:lstStyle/>
          <a:p>
            <a:r>
              <a:rPr lang="en-US" sz="2400" dirty="0"/>
              <a:t>How did the Mandate of Heaven create good leadership?</a:t>
            </a:r>
          </a:p>
          <a:p>
            <a:r>
              <a:rPr lang="en-US" sz="2400" dirty="0"/>
              <a:t>How did the Mandate of Heaven create unjust leadership?</a:t>
            </a:r>
          </a:p>
          <a:p>
            <a:r>
              <a:rPr lang="en-US" sz="2400" dirty="0"/>
              <a:t>How does the Primary Source illustrate the Mandate of Heaven?</a:t>
            </a:r>
          </a:p>
        </p:txBody>
      </p:sp>
    </p:spTree>
    <p:extLst>
      <p:ext uri="{BB962C8B-B14F-4D97-AF65-F5344CB8AC3E}">
        <p14:creationId xmlns:p14="http://schemas.microsoft.com/office/powerpoint/2010/main" val="1248643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E4561-282E-9516-3C25-3CAEFA8C4E5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Governing the Zhou</a:t>
            </a:r>
          </a:p>
        </p:txBody>
      </p:sp>
      <p:graphicFrame>
        <p:nvGraphicFramePr>
          <p:cNvPr id="5" name="Content Placeholder 2">
            <a:extLst>
              <a:ext uri="{FF2B5EF4-FFF2-40B4-BE49-F238E27FC236}">
                <a16:creationId xmlns:a16="http://schemas.microsoft.com/office/drawing/2014/main" id="{3B986676-EDBE-A257-159A-0B5BE32861E3}"/>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923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4A603-5A97-83A8-07D2-E7A4585C148C}"/>
              </a:ext>
            </a:extLst>
          </p:cNvPr>
          <p:cNvSpPr>
            <a:spLocks noGrp="1"/>
          </p:cNvSpPr>
          <p:nvPr>
            <p:ph type="title"/>
          </p:nvPr>
        </p:nvSpPr>
        <p:spPr>
          <a:xfrm>
            <a:off x="630936" y="640080"/>
            <a:ext cx="4818888" cy="1481328"/>
          </a:xfrm>
        </p:spPr>
        <p:txBody>
          <a:bodyPr anchor="b">
            <a:normAutofit/>
          </a:bodyPr>
          <a:lstStyle/>
          <a:p>
            <a:r>
              <a:rPr lang="en-US" sz="5000"/>
              <a:t>The Warring States Period</a:t>
            </a:r>
          </a:p>
        </p:txBody>
      </p:sp>
      <p:sp>
        <p:nvSpPr>
          <p:cNvPr id="512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174F72-3325-F9AC-48AC-EBD38F3BA625}"/>
              </a:ext>
            </a:extLst>
          </p:cNvPr>
          <p:cNvSpPr>
            <a:spLocks noGrp="1"/>
          </p:cNvSpPr>
          <p:nvPr>
            <p:ph idx="1"/>
          </p:nvPr>
        </p:nvSpPr>
        <p:spPr>
          <a:xfrm>
            <a:off x="630936" y="2660904"/>
            <a:ext cx="4818888" cy="3547872"/>
          </a:xfrm>
        </p:spPr>
        <p:txBody>
          <a:bodyPr anchor="t">
            <a:normAutofit/>
          </a:bodyPr>
          <a:lstStyle/>
          <a:p>
            <a:r>
              <a:rPr lang="en-US" sz="2000"/>
              <a:t>475-221 BCE</a:t>
            </a:r>
          </a:p>
          <a:p>
            <a:r>
              <a:rPr lang="en-US" sz="2000"/>
              <a:t>Small states and warlords starting fighting with each other</a:t>
            </a:r>
          </a:p>
          <a:p>
            <a:r>
              <a:rPr lang="en-US" sz="2000"/>
              <a:t>Little battles turn into full-scale warfare</a:t>
            </a:r>
          </a:p>
          <a:p>
            <a:r>
              <a:rPr lang="en-US" sz="2000"/>
              <a:t>Strong states conquer the weak ones</a:t>
            </a:r>
          </a:p>
          <a:p>
            <a:r>
              <a:rPr lang="en-US" sz="2000"/>
              <a:t>Millions die</a:t>
            </a:r>
          </a:p>
          <a:p>
            <a:r>
              <a:rPr lang="en-US" sz="2000"/>
              <a:t>256 BCE – Zhou gets overthrown</a:t>
            </a:r>
          </a:p>
          <a:p>
            <a:r>
              <a:rPr lang="en-US" sz="2000"/>
              <a:t>Still fighting until a new dynasty emerges</a:t>
            </a:r>
          </a:p>
        </p:txBody>
      </p:sp>
      <p:pic>
        <p:nvPicPr>
          <p:cNvPr id="5122" name="Picture 2" descr="Warring States period - Wikipedia">
            <a:extLst>
              <a:ext uri="{FF2B5EF4-FFF2-40B4-BE49-F238E27FC236}">
                <a16:creationId xmlns:a16="http://schemas.microsoft.com/office/drawing/2014/main" id="{AEA6C6B0-D3CC-EC5E-32CD-47C318E226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917875"/>
            <a:ext cx="5458968" cy="502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25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9CBB9-5AAF-6497-055C-36815532F723}"/>
              </a:ext>
            </a:extLst>
          </p:cNvPr>
          <p:cNvSpPr>
            <a:spLocks noGrp="1"/>
          </p:cNvSpPr>
          <p:nvPr>
            <p:ph type="title"/>
          </p:nvPr>
        </p:nvSpPr>
        <p:spPr>
          <a:xfrm>
            <a:off x="843160" y="0"/>
            <a:ext cx="5251316" cy="827067"/>
          </a:xfrm>
        </p:spPr>
        <p:txBody>
          <a:bodyPr>
            <a:normAutofit/>
          </a:bodyPr>
          <a:lstStyle/>
          <a:p>
            <a:r>
              <a:rPr lang="en-US" dirty="0"/>
              <a:t>Zhou Society</a:t>
            </a:r>
          </a:p>
        </p:txBody>
      </p:sp>
      <p:sp>
        <p:nvSpPr>
          <p:cNvPr id="3" name="Content Placeholder 2">
            <a:extLst>
              <a:ext uri="{FF2B5EF4-FFF2-40B4-BE49-F238E27FC236}">
                <a16:creationId xmlns:a16="http://schemas.microsoft.com/office/drawing/2014/main" id="{FB15673E-AF8E-5F22-42C5-2F4478B96E2E}"/>
              </a:ext>
            </a:extLst>
          </p:cNvPr>
          <p:cNvSpPr>
            <a:spLocks noGrp="1"/>
          </p:cNvSpPr>
          <p:nvPr>
            <p:ph idx="1"/>
          </p:nvPr>
        </p:nvSpPr>
        <p:spPr>
          <a:xfrm>
            <a:off x="843160" y="914874"/>
            <a:ext cx="4619621" cy="5751620"/>
          </a:xfrm>
        </p:spPr>
        <p:txBody>
          <a:bodyPr>
            <a:normAutofit lnSpcReduction="10000"/>
          </a:bodyPr>
          <a:lstStyle/>
          <a:p>
            <a:r>
              <a:rPr lang="en-US" sz="2600" dirty="0"/>
              <a:t>No more sacrifices or oracle bones</a:t>
            </a:r>
          </a:p>
          <a:p>
            <a:r>
              <a:rPr lang="en-US" sz="2600" dirty="0"/>
              <a:t>Central government, but more power to the states and nobles</a:t>
            </a:r>
          </a:p>
          <a:p>
            <a:r>
              <a:rPr lang="en-US" sz="2600" dirty="0"/>
              <a:t>Built walls around capital cities</a:t>
            </a:r>
          </a:p>
          <a:p>
            <a:pPr lvl="1"/>
            <a:r>
              <a:rPr lang="en-US" sz="2600" dirty="0"/>
              <a:t>No, not THAT wall</a:t>
            </a:r>
          </a:p>
          <a:p>
            <a:r>
              <a:rPr lang="en-US" sz="2600" dirty="0"/>
              <a:t>Loyalty to the family</a:t>
            </a:r>
          </a:p>
          <a:p>
            <a:pPr lvl="1"/>
            <a:r>
              <a:rPr lang="en-US" sz="2600" dirty="0"/>
              <a:t>Old folks in charge; children seen but not heard</a:t>
            </a:r>
          </a:p>
          <a:p>
            <a:pPr lvl="2"/>
            <a:r>
              <a:rPr lang="en-US" sz="2600" dirty="0"/>
              <a:t>Sounds lovely!</a:t>
            </a:r>
          </a:p>
          <a:p>
            <a:r>
              <a:rPr lang="en-US" sz="2600" dirty="0"/>
              <a:t>Stronger iron weapons, better farming practices, and a network of roads for trade and travel</a:t>
            </a:r>
          </a:p>
          <a:p>
            <a:r>
              <a:rPr lang="en-US" sz="2600" dirty="0"/>
              <a:t>Everybody needs a wise man</a:t>
            </a:r>
          </a:p>
          <a:p>
            <a:endParaRPr lang="en-US" sz="1600" dirty="0"/>
          </a:p>
        </p:txBody>
      </p:sp>
      <p:pic>
        <p:nvPicPr>
          <p:cNvPr id="6148" name="Picture 4" descr="Zhou Dynasty">
            <a:extLst>
              <a:ext uri="{FF2B5EF4-FFF2-40B4-BE49-F238E27FC236}">
                <a16:creationId xmlns:a16="http://schemas.microsoft.com/office/drawing/2014/main" id="{386BF831-2F38-CE10-97DF-E36FBEC6F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82" r="2130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25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83089-806E-2C0D-4B5A-5B3537CE8287}"/>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Vocab Questions</a:t>
            </a:r>
          </a:p>
        </p:txBody>
      </p:sp>
      <p:graphicFrame>
        <p:nvGraphicFramePr>
          <p:cNvPr id="27" name="Content Placeholder 2">
            <a:extLst>
              <a:ext uri="{FF2B5EF4-FFF2-40B4-BE49-F238E27FC236}">
                <a16:creationId xmlns:a16="http://schemas.microsoft.com/office/drawing/2014/main" id="{F881B4B1-4DE4-13FC-408C-39D2FCC2BFC2}"/>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783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63D14-4C20-51EE-D321-0EC2BD9A0837}"/>
              </a:ext>
            </a:extLst>
          </p:cNvPr>
          <p:cNvSpPr>
            <a:spLocks noGrp="1"/>
          </p:cNvSpPr>
          <p:nvPr>
            <p:ph type="title"/>
          </p:nvPr>
        </p:nvSpPr>
        <p:spPr>
          <a:xfrm>
            <a:off x="1156852" y="637762"/>
            <a:ext cx="2190782" cy="5576770"/>
          </a:xfrm>
        </p:spPr>
        <p:txBody>
          <a:bodyPr anchor="t">
            <a:normAutofit/>
          </a:bodyPr>
          <a:lstStyle/>
          <a:p>
            <a:r>
              <a:rPr lang="en-US" sz="3300">
                <a:solidFill>
                  <a:schemeClr val="bg1"/>
                </a:solidFill>
              </a:rPr>
              <a:t>Classroom Standards of Behavior</a:t>
            </a:r>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33"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29249A-F3C3-BE15-ADB7-2B33E5E36E31}"/>
              </a:ext>
            </a:extLst>
          </p:cNvPr>
          <p:cNvSpPr>
            <a:spLocks noGrp="1"/>
          </p:cNvSpPr>
          <p:nvPr>
            <p:ph idx="1"/>
          </p:nvPr>
        </p:nvSpPr>
        <p:spPr>
          <a:xfrm>
            <a:off x="4654732" y="850052"/>
            <a:ext cx="6390623" cy="5326911"/>
          </a:xfrm>
        </p:spPr>
        <p:txBody>
          <a:bodyPr>
            <a:normAutofit/>
          </a:bodyPr>
          <a:lstStyle/>
          <a:p>
            <a:pPr marL="342900" marR="0" lvl="0" indent="-342900">
              <a:spcBef>
                <a:spcPts val="0"/>
              </a:spcBef>
              <a:spcAft>
                <a:spcPts val="0"/>
              </a:spcAft>
              <a:buFont typeface="+mj-lt"/>
              <a:buAutoNum type="romanUcPeriod"/>
            </a:pPr>
            <a:r>
              <a:rPr lang="en-US" sz="2400" b="1" kern="100" dirty="0">
                <a:effectLst/>
                <a:latin typeface="Times New Roman" panose="02020603050405020304" pitchFamily="18" charset="0"/>
                <a:ea typeface="Aptos" panose="02110004020202020204"/>
                <a:cs typeface="Times New Roman" panose="02020603050405020304" pitchFamily="18" charset="0"/>
              </a:rPr>
              <a:t>Listen and Participate:</a:t>
            </a:r>
            <a:r>
              <a:rPr lang="en-US" sz="2400" kern="100" dirty="0">
                <a:effectLst/>
                <a:latin typeface="Times New Roman" panose="02020603050405020304" pitchFamily="18" charset="0"/>
                <a:ea typeface="Aptos" panose="02110004020202020204"/>
                <a:cs typeface="Times New Roman" panose="02020603050405020304" pitchFamily="18" charset="0"/>
              </a:rPr>
              <a:t> Show respect by listening quietly when others are speaking, and engage actively during discussions and reading activities. Support your classmates as they learn!</a:t>
            </a:r>
            <a:endParaRPr lang="en-US" sz="2400" kern="100" dirty="0">
              <a:effectLst/>
              <a:latin typeface="Aptos" panose="02110004020202020204"/>
              <a:ea typeface="Aptos" panose="02110004020202020204"/>
              <a:cs typeface="Times New Roman" panose="02020603050405020304" pitchFamily="18" charset="0"/>
            </a:endParaRPr>
          </a:p>
          <a:p>
            <a:pPr marL="342900" marR="0" lvl="0" indent="-342900">
              <a:spcBef>
                <a:spcPts val="0"/>
              </a:spcBef>
              <a:spcAft>
                <a:spcPts val="0"/>
              </a:spcAft>
              <a:buFont typeface="+mj-lt"/>
              <a:buAutoNum type="romanUcPeriod"/>
            </a:pPr>
            <a:endParaRPr lang="en-US" sz="2400" b="1" kern="100" dirty="0">
              <a:effectLst/>
              <a:latin typeface="Times New Roman" panose="02020603050405020304" pitchFamily="18" charset="0"/>
              <a:ea typeface="Aptos" panose="02110004020202020204"/>
              <a:cs typeface="Times New Roman" panose="02020603050405020304" pitchFamily="18" charset="0"/>
            </a:endParaRPr>
          </a:p>
          <a:p>
            <a:pPr marL="342900" marR="0" lvl="0" indent="-342900">
              <a:spcBef>
                <a:spcPts val="0"/>
              </a:spcBef>
              <a:spcAft>
                <a:spcPts val="0"/>
              </a:spcAft>
              <a:buFont typeface="+mj-lt"/>
              <a:buAutoNum type="romanUcPeriod"/>
            </a:pPr>
            <a:r>
              <a:rPr lang="en-US" sz="2400" b="1" kern="100" dirty="0">
                <a:effectLst/>
                <a:latin typeface="Times New Roman" panose="02020603050405020304" pitchFamily="18" charset="0"/>
                <a:ea typeface="Aptos" panose="02110004020202020204"/>
                <a:cs typeface="Times New Roman" panose="02020603050405020304" pitchFamily="18" charset="0"/>
              </a:rPr>
              <a:t> Communicate Respectfully:</a:t>
            </a:r>
            <a:r>
              <a:rPr lang="en-US" sz="2400" kern="100" dirty="0">
                <a:effectLst/>
                <a:latin typeface="Times New Roman" panose="02020603050405020304" pitchFamily="18" charset="0"/>
                <a:ea typeface="Aptos" panose="02110004020202020204"/>
                <a:cs typeface="Times New Roman" panose="02020603050405020304" pitchFamily="18" charset="0"/>
              </a:rPr>
              <a:t> Use our “Silent Signals” for communication and keep our classroom focused. Let’s maintain a positive and compassionate atmosphere.</a:t>
            </a:r>
            <a:endParaRPr lang="en-US" sz="2400" kern="100" dirty="0">
              <a:effectLst/>
              <a:latin typeface="Aptos" panose="02110004020202020204"/>
              <a:ea typeface="Aptos" panose="02110004020202020204"/>
              <a:cs typeface="Times New Roman" panose="02020603050405020304" pitchFamily="18" charset="0"/>
            </a:endParaRPr>
          </a:p>
          <a:p>
            <a:pPr marL="342900" marR="0" lvl="0" indent="-342900">
              <a:spcBef>
                <a:spcPts val="0"/>
              </a:spcBef>
              <a:spcAft>
                <a:spcPts val="800"/>
              </a:spcAft>
              <a:buFont typeface="+mj-lt"/>
              <a:buAutoNum type="romanUcPeriod"/>
            </a:pPr>
            <a:endParaRPr lang="en-US" sz="2400" b="1" kern="100" dirty="0">
              <a:effectLst/>
              <a:latin typeface="Times New Roman" panose="02020603050405020304" pitchFamily="18" charset="0"/>
              <a:ea typeface="Aptos" panose="02110004020202020204"/>
              <a:cs typeface="Times New Roman" panose="02020603050405020304" pitchFamily="18" charset="0"/>
            </a:endParaRPr>
          </a:p>
          <a:p>
            <a:pPr marL="342900" marR="0" lvl="0" indent="-342900">
              <a:spcBef>
                <a:spcPts val="0"/>
              </a:spcBef>
              <a:spcAft>
                <a:spcPts val="800"/>
              </a:spcAft>
              <a:buFont typeface="+mj-lt"/>
              <a:buAutoNum type="romanUcPeriod"/>
            </a:pPr>
            <a:r>
              <a:rPr lang="en-US" sz="2400" b="1" kern="100" dirty="0">
                <a:latin typeface="Times New Roman" panose="02020603050405020304" pitchFamily="18" charset="0"/>
                <a:ea typeface="Aptos" panose="02110004020202020204"/>
                <a:cs typeface="Times New Roman" panose="02020603050405020304" pitchFamily="18" charset="0"/>
              </a:rPr>
              <a:t> </a:t>
            </a:r>
            <a:r>
              <a:rPr lang="en-US" sz="2400" b="1" kern="100" dirty="0">
                <a:effectLst/>
                <a:latin typeface="Times New Roman" panose="02020603050405020304" pitchFamily="18" charset="0"/>
                <a:ea typeface="Aptos" panose="02110004020202020204"/>
                <a:cs typeface="Times New Roman" panose="02020603050405020304" pitchFamily="18" charset="0"/>
              </a:rPr>
              <a:t>Stay Alert and Engaged:</a:t>
            </a:r>
            <a:r>
              <a:rPr lang="en-US" sz="2400" kern="100" dirty="0">
                <a:effectLst/>
                <a:latin typeface="Times New Roman" panose="02020603050405020304" pitchFamily="18" charset="0"/>
                <a:ea typeface="Aptos" panose="02110004020202020204"/>
                <a:cs typeface="Times New Roman" panose="02020603050405020304" pitchFamily="18" charset="0"/>
              </a:rPr>
              <a:t> Be present and energetic during class. Take notes to help you remember key points and stay focused on your learning.</a:t>
            </a:r>
            <a:endParaRPr lang="en-US" sz="2400" kern="100" dirty="0">
              <a:effectLst/>
              <a:latin typeface="Aptos" panose="02110004020202020204"/>
              <a:ea typeface="Aptos" panose="02110004020202020204"/>
              <a:cs typeface="Times New Roman" panose="02020603050405020304" pitchFamily="18" charset="0"/>
            </a:endParaRPr>
          </a:p>
          <a:p>
            <a:endParaRPr lang="en-US" sz="2400" dirty="0"/>
          </a:p>
        </p:txBody>
      </p:sp>
    </p:spTree>
    <p:extLst>
      <p:ext uri="{BB962C8B-B14F-4D97-AF65-F5344CB8AC3E}">
        <p14:creationId xmlns:p14="http://schemas.microsoft.com/office/powerpoint/2010/main" val="3539074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4333-2DBB-86B1-15DA-50E836156637}"/>
              </a:ext>
            </a:extLst>
          </p:cNvPr>
          <p:cNvSpPr>
            <a:spLocks noGrp="1"/>
          </p:cNvSpPr>
          <p:nvPr>
            <p:ph type="title"/>
          </p:nvPr>
        </p:nvSpPr>
        <p:spPr>
          <a:xfrm>
            <a:off x="481013" y="3752849"/>
            <a:ext cx="3290887" cy="2452687"/>
          </a:xfrm>
        </p:spPr>
        <p:txBody>
          <a:bodyPr anchor="ctr">
            <a:normAutofit/>
          </a:bodyPr>
          <a:lstStyle/>
          <a:p>
            <a:r>
              <a:rPr lang="en-US" sz="3600"/>
              <a:t>Exit Ticket</a:t>
            </a:r>
          </a:p>
        </p:txBody>
      </p:sp>
      <p:pic>
        <p:nvPicPr>
          <p:cNvPr id="7170" name="Picture 2" descr="China Geography: Mountains, Plateaus, Plains, Deserts, Rivers, Lakes |  WindhorseTour – China Tibet Travel Tour Guide &amp; Service">
            <a:extLst>
              <a:ext uri="{FF2B5EF4-FFF2-40B4-BE49-F238E27FC236}">
                <a16:creationId xmlns:a16="http://schemas.microsoft.com/office/drawing/2014/main" id="{F1924FF6-F583-833F-34A4-F782B0094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01" b="3887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21EC8D3-B8F3-83D0-2714-3D51251AEA55}"/>
              </a:ext>
            </a:extLst>
          </p:cNvPr>
          <p:cNvSpPr>
            <a:spLocks noGrp="1"/>
          </p:cNvSpPr>
          <p:nvPr>
            <p:ph idx="1"/>
          </p:nvPr>
        </p:nvSpPr>
        <p:spPr>
          <a:xfrm>
            <a:off x="4223982" y="3752850"/>
            <a:ext cx="7485413" cy="2452687"/>
          </a:xfrm>
        </p:spPr>
        <p:txBody>
          <a:bodyPr anchor="ctr">
            <a:normAutofit/>
          </a:bodyPr>
          <a:lstStyle/>
          <a:p>
            <a:r>
              <a:rPr lang="en-US" sz="3200" dirty="0"/>
              <a:t>How did China’s geography make it difficult for the Zhou kings to keep their large kingdom united?</a:t>
            </a:r>
          </a:p>
        </p:txBody>
      </p:sp>
    </p:spTree>
    <p:extLst>
      <p:ext uri="{BB962C8B-B14F-4D97-AF65-F5344CB8AC3E}">
        <p14:creationId xmlns:p14="http://schemas.microsoft.com/office/powerpoint/2010/main" val="1414028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33944B-83B0-787B-90E0-B682916E933D}"/>
              </a:ext>
            </a:extLst>
          </p:cNvPr>
          <p:cNvSpPr>
            <a:spLocks noGrp="1"/>
          </p:cNvSpPr>
          <p:nvPr>
            <p:ph type="title"/>
          </p:nvPr>
        </p:nvSpPr>
        <p:spPr>
          <a:xfrm>
            <a:off x="630936" y="640080"/>
            <a:ext cx="4818888" cy="1481328"/>
          </a:xfrm>
        </p:spPr>
        <p:txBody>
          <a:bodyPr anchor="b">
            <a:normAutofit/>
          </a:bodyPr>
          <a:lstStyle/>
          <a:p>
            <a:r>
              <a:rPr lang="en-US" sz="5400"/>
              <a:t>Do Now</a:t>
            </a:r>
          </a:p>
        </p:txBody>
      </p:sp>
      <p:sp>
        <p:nvSpPr>
          <p:cNvPr id="10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BF8A3D-22D8-CD29-4FF9-441AF4C56699}"/>
              </a:ext>
            </a:extLst>
          </p:cNvPr>
          <p:cNvSpPr>
            <a:spLocks noGrp="1"/>
          </p:cNvSpPr>
          <p:nvPr>
            <p:ph idx="1"/>
          </p:nvPr>
        </p:nvSpPr>
        <p:spPr>
          <a:xfrm>
            <a:off x="630936" y="2660904"/>
            <a:ext cx="4818888" cy="3547872"/>
          </a:xfrm>
        </p:spPr>
        <p:txBody>
          <a:bodyPr anchor="t">
            <a:normAutofit/>
          </a:bodyPr>
          <a:lstStyle/>
          <a:p>
            <a:r>
              <a:rPr lang="en-US" sz="2200"/>
              <a:t>Look at the picture on pg. 191 and answer these questions:</a:t>
            </a:r>
          </a:p>
          <a:p>
            <a:endParaRPr lang="en-US" sz="2200"/>
          </a:p>
          <a:p>
            <a:r>
              <a:rPr lang="en-US" sz="2200"/>
              <a:t>Why do you think it was built in this location?</a:t>
            </a:r>
          </a:p>
          <a:p>
            <a:endParaRPr lang="en-US" sz="2200"/>
          </a:p>
          <a:p>
            <a:r>
              <a:rPr lang="en-US" sz="2200"/>
              <a:t>What do you think life is like for the monks who live there?</a:t>
            </a:r>
          </a:p>
        </p:txBody>
      </p:sp>
      <p:pic>
        <p:nvPicPr>
          <p:cNvPr id="1026" name="Picture 2" descr="Yin and yang - Wikipedia">
            <a:extLst>
              <a:ext uri="{FF2B5EF4-FFF2-40B4-BE49-F238E27FC236}">
                <a16:creationId xmlns:a16="http://schemas.microsoft.com/office/drawing/2014/main" id="{19797103-E1AC-3071-E2DB-2EBA58867A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05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Freeform: Shape 205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57516C-CD66-3433-C0CF-E117743DC438}"/>
              </a:ext>
            </a:extLst>
          </p:cNvPr>
          <p:cNvSpPr>
            <a:spLocks noGrp="1"/>
          </p:cNvSpPr>
          <p:nvPr>
            <p:ph type="title"/>
          </p:nvPr>
        </p:nvSpPr>
        <p:spPr>
          <a:xfrm>
            <a:off x="0" y="0"/>
            <a:ext cx="4784796" cy="1330840"/>
          </a:xfrm>
        </p:spPr>
        <p:txBody>
          <a:bodyPr>
            <a:normAutofit/>
          </a:bodyPr>
          <a:lstStyle/>
          <a:p>
            <a:r>
              <a:rPr lang="en-US" sz="3200" dirty="0"/>
              <a:t>Agenda (Feel Good Friday)</a:t>
            </a:r>
          </a:p>
        </p:txBody>
      </p:sp>
      <p:sp>
        <p:nvSpPr>
          <p:cNvPr id="3" name="Content Placeholder 2">
            <a:extLst>
              <a:ext uri="{FF2B5EF4-FFF2-40B4-BE49-F238E27FC236}">
                <a16:creationId xmlns:a16="http://schemas.microsoft.com/office/drawing/2014/main" id="{C9C8F701-6A44-01F3-9249-2267F7C3346C}"/>
              </a:ext>
            </a:extLst>
          </p:cNvPr>
          <p:cNvSpPr>
            <a:spLocks noGrp="1"/>
          </p:cNvSpPr>
          <p:nvPr>
            <p:ph idx="1"/>
          </p:nvPr>
        </p:nvSpPr>
        <p:spPr>
          <a:xfrm>
            <a:off x="0" y="1088571"/>
            <a:ext cx="6096000" cy="5769429"/>
          </a:xfrm>
        </p:spPr>
        <p:txBody>
          <a:bodyPr>
            <a:normAutofit/>
          </a:bodyPr>
          <a:lstStyle/>
          <a:p>
            <a:r>
              <a:rPr lang="en-US" sz="2400" dirty="0"/>
              <a:t>Do Now</a:t>
            </a:r>
          </a:p>
          <a:p>
            <a:pPr lvl="1"/>
            <a:r>
              <a:rPr lang="en-US" dirty="0"/>
              <a:t>Song of the Day: Good Day – Nappy Roots</a:t>
            </a:r>
          </a:p>
          <a:p>
            <a:r>
              <a:rPr lang="en-US" sz="2400" dirty="0"/>
              <a:t>Spiritual Traditions</a:t>
            </a:r>
          </a:p>
          <a:p>
            <a:pPr lvl="1"/>
            <a:r>
              <a:rPr lang="en-US" dirty="0"/>
              <a:t>Honoring Ancestors</a:t>
            </a:r>
          </a:p>
          <a:p>
            <a:r>
              <a:rPr lang="en-US" sz="2400" dirty="0"/>
              <a:t>Confucius</a:t>
            </a:r>
          </a:p>
          <a:p>
            <a:pPr lvl="1"/>
            <a:r>
              <a:rPr lang="en-US" dirty="0"/>
              <a:t>Philosophy</a:t>
            </a:r>
          </a:p>
          <a:p>
            <a:pPr lvl="1"/>
            <a:r>
              <a:rPr lang="en-US" dirty="0"/>
              <a:t>Five Relationships</a:t>
            </a:r>
          </a:p>
          <a:p>
            <a:r>
              <a:rPr lang="en-US" sz="2400" dirty="0" err="1"/>
              <a:t>Daosim</a:t>
            </a:r>
            <a:endParaRPr lang="en-US" sz="2400" dirty="0"/>
          </a:p>
          <a:p>
            <a:pPr lvl="1"/>
            <a:r>
              <a:rPr lang="en-US" dirty="0"/>
              <a:t>Laozi</a:t>
            </a:r>
          </a:p>
          <a:p>
            <a:pPr lvl="1"/>
            <a:r>
              <a:rPr lang="en-US" dirty="0"/>
              <a:t>Yin and Yang</a:t>
            </a:r>
          </a:p>
          <a:p>
            <a:pPr lvl="1"/>
            <a:r>
              <a:rPr lang="en-US" dirty="0"/>
              <a:t>The Dao</a:t>
            </a:r>
          </a:p>
          <a:p>
            <a:r>
              <a:rPr lang="en-US" sz="2400" dirty="0"/>
              <a:t>Practice Vocab</a:t>
            </a:r>
          </a:p>
          <a:p>
            <a:r>
              <a:rPr lang="en-US" sz="2400" dirty="0"/>
              <a:t>Exit Ticket</a:t>
            </a:r>
          </a:p>
        </p:txBody>
      </p:sp>
      <p:pic>
        <p:nvPicPr>
          <p:cNvPr id="2050" name="Picture 2" descr="Elmo Toilet GIFs | Tenor">
            <a:extLst>
              <a:ext uri="{FF2B5EF4-FFF2-40B4-BE49-F238E27FC236}">
                <a16:creationId xmlns:a16="http://schemas.microsoft.com/office/drawing/2014/main" id="{D726C3BE-348F-B167-1CE4-DE8F9EFD26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80610" y="1405071"/>
            <a:ext cx="4737650" cy="4070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23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DF43A6-EF98-43A5-0655-B42598A18A94}"/>
              </a:ext>
            </a:extLst>
          </p:cNvPr>
          <p:cNvSpPr>
            <a:spLocks noGrp="1"/>
          </p:cNvSpPr>
          <p:nvPr>
            <p:ph type="title"/>
          </p:nvPr>
        </p:nvSpPr>
        <p:spPr>
          <a:xfrm>
            <a:off x="0" y="0"/>
            <a:ext cx="4784796" cy="1330840"/>
          </a:xfrm>
        </p:spPr>
        <p:txBody>
          <a:bodyPr>
            <a:normAutofit/>
          </a:bodyPr>
          <a:lstStyle/>
          <a:p>
            <a:r>
              <a:rPr lang="en-US" dirty="0"/>
              <a:t>Spiritual Traditions</a:t>
            </a:r>
          </a:p>
        </p:txBody>
      </p:sp>
      <p:sp>
        <p:nvSpPr>
          <p:cNvPr id="3" name="Content Placeholder 2">
            <a:extLst>
              <a:ext uri="{FF2B5EF4-FFF2-40B4-BE49-F238E27FC236}">
                <a16:creationId xmlns:a16="http://schemas.microsoft.com/office/drawing/2014/main" id="{43B73CB1-9599-8324-A68F-3B7561A41B52}"/>
              </a:ext>
            </a:extLst>
          </p:cNvPr>
          <p:cNvSpPr>
            <a:spLocks noGrp="1"/>
          </p:cNvSpPr>
          <p:nvPr>
            <p:ph idx="1"/>
          </p:nvPr>
        </p:nvSpPr>
        <p:spPr>
          <a:xfrm>
            <a:off x="0" y="1106791"/>
            <a:ext cx="6096000" cy="5598809"/>
          </a:xfrm>
        </p:spPr>
        <p:txBody>
          <a:bodyPr>
            <a:normAutofit lnSpcReduction="10000"/>
          </a:bodyPr>
          <a:lstStyle/>
          <a:p>
            <a:r>
              <a:rPr lang="en-US" sz="2400" dirty="0"/>
              <a:t>Many Spirits</a:t>
            </a:r>
          </a:p>
          <a:p>
            <a:pPr lvl="1"/>
            <a:r>
              <a:rPr lang="en-US" dirty="0"/>
              <a:t>Heaven is home to the spirits of the sun, moon, starts, and storms</a:t>
            </a:r>
          </a:p>
          <a:p>
            <a:pPr lvl="1"/>
            <a:r>
              <a:rPr lang="en-US" dirty="0"/>
              <a:t>Earth is home to the spirits of the hills, rivers, rocks, and seas</a:t>
            </a:r>
          </a:p>
          <a:p>
            <a:pPr lvl="1"/>
            <a:r>
              <a:rPr lang="en-US" dirty="0"/>
              <a:t>The spirit world ruled over the living</a:t>
            </a:r>
          </a:p>
          <a:p>
            <a:pPr lvl="1"/>
            <a:r>
              <a:rPr lang="en-US" dirty="0"/>
              <a:t>Good spirits do good things; bad spirits do bad things</a:t>
            </a:r>
          </a:p>
          <a:p>
            <a:r>
              <a:rPr lang="en-US" sz="2400" dirty="0"/>
              <a:t>Honoring Ancestors</a:t>
            </a:r>
          </a:p>
          <a:p>
            <a:pPr lvl="1"/>
            <a:r>
              <a:rPr lang="en-US" dirty="0"/>
              <a:t>Spirits of the ancestors were the most important</a:t>
            </a:r>
          </a:p>
          <a:p>
            <a:pPr lvl="1"/>
            <a:r>
              <a:rPr lang="en-US" dirty="0"/>
              <a:t>Ancestors never left the family; their spirits watch over and guide the living</a:t>
            </a:r>
          </a:p>
          <a:p>
            <a:pPr lvl="1"/>
            <a:r>
              <a:rPr lang="en-US" dirty="0"/>
              <a:t>Treat the ancestor well, good things happen; make them mad, they cause trouble</a:t>
            </a:r>
          </a:p>
          <a:p>
            <a:pPr lvl="1"/>
            <a:endParaRPr lang="en-US" dirty="0"/>
          </a:p>
        </p:txBody>
      </p:sp>
      <p:pic>
        <p:nvPicPr>
          <p:cNvPr id="3074" name="Picture 2" descr="Ancestor worship and veneration in China">
            <a:extLst>
              <a:ext uri="{FF2B5EF4-FFF2-40B4-BE49-F238E27FC236}">
                <a16:creationId xmlns:a16="http://schemas.microsoft.com/office/drawing/2014/main" id="{0DE83ED4-C5F8-4585-5987-8A74CBA518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80610" y="1864839"/>
            <a:ext cx="4737650" cy="315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484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8BE0F-0477-879E-CA06-9911B5ECB87E}"/>
              </a:ext>
            </a:extLst>
          </p:cNvPr>
          <p:cNvSpPr>
            <a:spLocks noGrp="1"/>
          </p:cNvSpPr>
          <p:nvPr>
            <p:ph type="title"/>
          </p:nvPr>
        </p:nvSpPr>
        <p:spPr>
          <a:xfrm>
            <a:off x="871442" y="0"/>
            <a:ext cx="4353116" cy="656863"/>
          </a:xfrm>
        </p:spPr>
        <p:txBody>
          <a:bodyPr anchor="b">
            <a:normAutofit/>
          </a:bodyPr>
          <a:lstStyle/>
          <a:p>
            <a:pPr algn="ctr"/>
            <a:r>
              <a:rPr lang="en-US" sz="3200" dirty="0">
                <a:solidFill>
                  <a:srgbClr val="595959"/>
                </a:solidFill>
              </a:rPr>
              <a:t>Confucius</a:t>
            </a:r>
          </a:p>
        </p:txBody>
      </p:sp>
      <p:sp>
        <p:nvSpPr>
          <p:cNvPr id="3" name="Content Placeholder 2">
            <a:extLst>
              <a:ext uri="{FF2B5EF4-FFF2-40B4-BE49-F238E27FC236}">
                <a16:creationId xmlns:a16="http://schemas.microsoft.com/office/drawing/2014/main" id="{3B3A03ED-6483-0013-B370-A42B2EAF8E70}"/>
              </a:ext>
            </a:extLst>
          </p:cNvPr>
          <p:cNvSpPr>
            <a:spLocks noGrp="1"/>
          </p:cNvSpPr>
          <p:nvPr>
            <p:ph idx="1"/>
          </p:nvPr>
        </p:nvSpPr>
        <p:spPr>
          <a:xfrm>
            <a:off x="-1" y="685798"/>
            <a:ext cx="6095999" cy="6172201"/>
          </a:xfrm>
        </p:spPr>
        <p:txBody>
          <a:bodyPr anchor="t">
            <a:normAutofit lnSpcReduction="10000"/>
          </a:bodyPr>
          <a:lstStyle/>
          <a:p>
            <a:r>
              <a:rPr lang="en-US" sz="2400">
                <a:solidFill>
                  <a:srgbClr val="595959"/>
                </a:solidFill>
              </a:rPr>
              <a:t>Life</a:t>
            </a:r>
          </a:p>
          <a:p>
            <a:pPr lvl="1"/>
            <a:r>
              <a:rPr lang="en-US">
                <a:solidFill>
                  <a:srgbClr val="595959"/>
                </a:solidFill>
              </a:rPr>
              <a:t>Confucius worked in government</a:t>
            </a:r>
          </a:p>
          <a:p>
            <a:pPr lvl="1"/>
            <a:r>
              <a:rPr lang="en-US">
                <a:solidFill>
                  <a:srgbClr val="595959"/>
                </a:solidFill>
              </a:rPr>
              <a:t>Saw lots of greed and cruelty</a:t>
            </a:r>
          </a:p>
          <a:p>
            <a:pPr lvl="1"/>
            <a:r>
              <a:rPr lang="en-US">
                <a:solidFill>
                  <a:srgbClr val="595959"/>
                </a:solidFill>
              </a:rPr>
              <a:t>Law not enforced</a:t>
            </a:r>
          </a:p>
          <a:p>
            <a:pPr lvl="1"/>
            <a:r>
              <a:rPr lang="en-US">
                <a:solidFill>
                  <a:srgbClr val="595959"/>
                </a:solidFill>
              </a:rPr>
              <a:t>Peasants starved but were taxed to pay for wars</a:t>
            </a:r>
          </a:p>
          <a:p>
            <a:r>
              <a:rPr lang="en-US" sz="2400">
                <a:solidFill>
                  <a:srgbClr val="595959"/>
                </a:solidFill>
              </a:rPr>
              <a:t>Philosophy</a:t>
            </a:r>
          </a:p>
          <a:p>
            <a:pPr lvl="1"/>
            <a:r>
              <a:rPr lang="en-US">
                <a:solidFill>
                  <a:srgbClr val="595959"/>
                </a:solidFill>
              </a:rPr>
              <a:t>Go back to the values of the Zhou</a:t>
            </a:r>
          </a:p>
          <a:p>
            <a:pPr lvl="1"/>
            <a:r>
              <a:rPr lang="en-US">
                <a:solidFill>
                  <a:srgbClr val="595959"/>
                </a:solidFill>
              </a:rPr>
              <a:t>Be Kind and Honest: Confucius taught that people should act with kindness and be truthful</a:t>
            </a:r>
          </a:p>
          <a:p>
            <a:pPr lvl="1"/>
            <a:r>
              <a:rPr lang="en-US">
                <a:solidFill>
                  <a:srgbClr val="595959"/>
                </a:solidFill>
              </a:rPr>
              <a:t>Respect Relationships: He believed everyone has roles in life, like family and friendships, and should treat each other with respect</a:t>
            </a:r>
          </a:p>
          <a:p>
            <a:pPr lvl="1"/>
            <a:r>
              <a:rPr lang="en-US">
                <a:solidFill>
                  <a:srgbClr val="595959"/>
                </a:solidFill>
              </a:rPr>
              <a:t>Learn and Improve: Confucius thought learning was important for becoming a better person and helping others</a:t>
            </a:r>
          </a:p>
          <a:p>
            <a:pPr lvl="1"/>
            <a:endParaRPr lang="en-US">
              <a:solidFill>
                <a:srgbClr val="595959"/>
              </a:solidFill>
            </a:endParaRPr>
          </a:p>
        </p:txBody>
      </p:sp>
      <p:pic>
        <p:nvPicPr>
          <p:cNvPr id="5122" name="Picture 2">
            <a:extLst>
              <a:ext uri="{FF2B5EF4-FFF2-40B4-BE49-F238E27FC236}">
                <a16:creationId xmlns:a16="http://schemas.microsoft.com/office/drawing/2014/main" id="{7254659F-E10E-95F7-7B06-27F5905FD3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0414" y="685799"/>
            <a:ext cx="4079829"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738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Religion &amp; Philosophy - Year 7 Humanities - China">
            <a:extLst>
              <a:ext uri="{FF2B5EF4-FFF2-40B4-BE49-F238E27FC236}">
                <a16:creationId xmlns:a16="http://schemas.microsoft.com/office/drawing/2014/main" id="{3DBCCE84-DD1A-DE80-3E77-A5F2F574B4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907203"/>
            <a:ext cx="10905066" cy="504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23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9997287-3E77-FE60-53DF-A2222594EAEB}"/>
              </a:ext>
            </a:extLst>
          </p:cNvPr>
          <p:cNvSpPr>
            <a:spLocks noGrp="1"/>
          </p:cNvSpPr>
          <p:nvPr>
            <p:ph type="title"/>
          </p:nvPr>
        </p:nvSpPr>
        <p:spPr>
          <a:xfrm>
            <a:off x="1137034" y="609600"/>
            <a:ext cx="4784796" cy="1330840"/>
          </a:xfrm>
        </p:spPr>
        <p:txBody>
          <a:bodyPr>
            <a:normAutofit/>
          </a:bodyPr>
          <a:lstStyle/>
          <a:p>
            <a:r>
              <a:rPr lang="en-US" dirty="0"/>
              <a:t>Confucius says…</a:t>
            </a:r>
          </a:p>
        </p:txBody>
      </p:sp>
      <p:sp>
        <p:nvSpPr>
          <p:cNvPr id="3" name="Content Placeholder 2">
            <a:extLst>
              <a:ext uri="{FF2B5EF4-FFF2-40B4-BE49-F238E27FC236}">
                <a16:creationId xmlns:a16="http://schemas.microsoft.com/office/drawing/2014/main" id="{F1B81971-3DFD-2E72-BEEE-352BDB55AB49}"/>
              </a:ext>
            </a:extLst>
          </p:cNvPr>
          <p:cNvSpPr>
            <a:spLocks noGrp="1"/>
          </p:cNvSpPr>
          <p:nvPr>
            <p:ph idx="1"/>
          </p:nvPr>
        </p:nvSpPr>
        <p:spPr>
          <a:xfrm>
            <a:off x="573740" y="1736204"/>
            <a:ext cx="5001330" cy="4366484"/>
          </a:xfrm>
        </p:spPr>
        <p:txBody>
          <a:bodyPr>
            <a:normAutofit/>
          </a:bodyPr>
          <a:lstStyle/>
          <a:p>
            <a:r>
              <a:rPr lang="en-US" sz="2400" dirty="0"/>
              <a:t>To study and not think is a waste. To think and not study is dangerous.</a:t>
            </a:r>
          </a:p>
          <a:p>
            <a:r>
              <a:rPr lang="en-US" sz="2400" dirty="0"/>
              <a:t>Learning without thought is labor lost; thought without learning is perilous.</a:t>
            </a:r>
          </a:p>
          <a:p>
            <a:r>
              <a:rPr lang="en-US" sz="2400" dirty="0"/>
              <a:t>What you do not want done to yourself, do not do to others.</a:t>
            </a:r>
          </a:p>
          <a:p>
            <a:r>
              <a:rPr lang="en-US" sz="2400" dirty="0"/>
              <a:t>When you have faults, do not fear to abandon them</a:t>
            </a:r>
          </a:p>
          <a:p>
            <a:r>
              <a:rPr lang="en-US" sz="2400" dirty="0"/>
              <a:t>A scholar who loves comfort is not worthy of the name.</a:t>
            </a:r>
          </a:p>
        </p:txBody>
      </p:sp>
      <p:pic>
        <p:nvPicPr>
          <p:cNvPr id="6146" name="Picture 2" descr="Understanding Confucius Helps You Understand China Today">
            <a:extLst>
              <a:ext uri="{FF2B5EF4-FFF2-40B4-BE49-F238E27FC236}">
                <a16:creationId xmlns:a16="http://schemas.microsoft.com/office/drawing/2014/main" id="{96346B13-F8B2-C57E-B1E8-5715865023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80610" y="2107643"/>
            <a:ext cx="4737650" cy="266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65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Freeform: Shape 7178">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E10EAF-EB64-98A6-EE86-0FACE8E8FCDC}"/>
              </a:ext>
            </a:extLst>
          </p:cNvPr>
          <p:cNvSpPr>
            <a:spLocks noGrp="1"/>
          </p:cNvSpPr>
          <p:nvPr>
            <p:ph type="title"/>
          </p:nvPr>
        </p:nvSpPr>
        <p:spPr>
          <a:xfrm>
            <a:off x="0" y="0"/>
            <a:ext cx="3686174" cy="1322888"/>
          </a:xfrm>
        </p:spPr>
        <p:txBody>
          <a:bodyPr>
            <a:normAutofit/>
          </a:bodyPr>
          <a:lstStyle/>
          <a:p>
            <a:r>
              <a:rPr lang="en-US" dirty="0" err="1"/>
              <a:t>Daosim</a:t>
            </a:r>
            <a:r>
              <a:rPr lang="en-US" dirty="0"/>
              <a:t> or Taoism</a:t>
            </a:r>
          </a:p>
        </p:txBody>
      </p:sp>
      <p:sp>
        <p:nvSpPr>
          <p:cNvPr id="3" name="Content Placeholder 2">
            <a:extLst>
              <a:ext uri="{FF2B5EF4-FFF2-40B4-BE49-F238E27FC236}">
                <a16:creationId xmlns:a16="http://schemas.microsoft.com/office/drawing/2014/main" id="{DF447DE9-C46B-54C2-6B66-514E172831BB}"/>
              </a:ext>
            </a:extLst>
          </p:cNvPr>
          <p:cNvSpPr>
            <a:spLocks noGrp="1"/>
          </p:cNvSpPr>
          <p:nvPr>
            <p:ph idx="1"/>
          </p:nvPr>
        </p:nvSpPr>
        <p:spPr>
          <a:xfrm>
            <a:off x="0" y="1322888"/>
            <a:ext cx="4537276" cy="5535112"/>
          </a:xfrm>
        </p:spPr>
        <p:txBody>
          <a:bodyPr>
            <a:normAutofit fontScale="92500"/>
          </a:bodyPr>
          <a:lstStyle/>
          <a:p>
            <a:r>
              <a:rPr lang="en-US" sz="2400" dirty="0"/>
              <a:t>Dao: the natural way of the universe</a:t>
            </a:r>
          </a:p>
          <a:p>
            <a:pPr lvl="1"/>
            <a:r>
              <a:rPr lang="en-US" dirty="0"/>
              <a:t>A simple and natural existence</a:t>
            </a:r>
          </a:p>
          <a:p>
            <a:r>
              <a:rPr lang="en-US" sz="2400" dirty="0"/>
              <a:t>Laozi</a:t>
            </a:r>
          </a:p>
          <a:p>
            <a:pPr lvl="1"/>
            <a:r>
              <a:rPr lang="en-US" dirty="0"/>
              <a:t>Founder of Daoism</a:t>
            </a:r>
          </a:p>
          <a:p>
            <a:pPr lvl="1"/>
            <a:r>
              <a:rPr lang="en-US" dirty="0"/>
              <a:t>Wrote his beliefs in the </a:t>
            </a:r>
            <a:r>
              <a:rPr lang="en-US" i="1" dirty="0"/>
              <a:t>Dao De </a:t>
            </a:r>
            <a:r>
              <a:rPr lang="en-US" i="1" dirty="0" err="1"/>
              <a:t>jing</a:t>
            </a:r>
            <a:endParaRPr lang="en-US" i="1" dirty="0"/>
          </a:p>
          <a:p>
            <a:pPr lvl="1"/>
            <a:r>
              <a:rPr lang="en-US" dirty="0"/>
              <a:t>He may or may not have been a real person (just like Sun Tzu)</a:t>
            </a:r>
          </a:p>
          <a:p>
            <a:r>
              <a:rPr lang="en-US" sz="2400" dirty="0"/>
              <a:t>Yin and Yang (not Ying Yang)</a:t>
            </a:r>
          </a:p>
          <a:p>
            <a:pPr lvl="1"/>
            <a:r>
              <a:rPr lang="en-US" dirty="0"/>
              <a:t>Female: dark, cool, and quiet</a:t>
            </a:r>
          </a:p>
          <a:p>
            <a:pPr lvl="1"/>
            <a:r>
              <a:rPr lang="en-US" dirty="0"/>
              <a:t>Male: bright, warm, and active</a:t>
            </a:r>
          </a:p>
          <a:p>
            <a:pPr lvl="1"/>
            <a:r>
              <a:rPr lang="en-US" dirty="0"/>
              <a:t>The balance of these two brings harmony to the universe</a:t>
            </a:r>
          </a:p>
        </p:txBody>
      </p:sp>
      <p:pic>
        <p:nvPicPr>
          <p:cNvPr id="7170" name="Picture 2" descr="What is Daoism – Yu Xian Pai Daoist School">
            <a:extLst>
              <a:ext uri="{FF2B5EF4-FFF2-40B4-BE49-F238E27FC236}">
                <a16:creationId xmlns:a16="http://schemas.microsoft.com/office/drawing/2014/main" id="{25B085A7-F5CA-CAC9-E650-4DFE8E42E3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39138" y="1644189"/>
            <a:ext cx="2828925" cy="35696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aoism – World Religions: the Spirit Searching">
            <a:extLst>
              <a:ext uri="{FF2B5EF4-FFF2-40B4-BE49-F238E27FC236}">
                <a16:creationId xmlns:a16="http://schemas.microsoft.com/office/drawing/2014/main" id="{6A49ECCA-BD48-91FB-D0B1-6A6FD1921E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73211" y="2014537"/>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302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 river cuts through a rock - Sowubana">
            <a:extLst>
              <a:ext uri="{FF2B5EF4-FFF2-40B4-BE49-F238E27FC236}">
                <a16:creationId xmlns:a16="http://schemas.microsoft.com/office/drawing/2014/main" id="{3FD6EBED-8063-B1C1-60E9-22D66B507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250" r="17948"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4" name="Rectangle 820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34212E-733C-BD6D-90F7-602693582C66}"/>
              </a:ext>
            </a:extLst>
          </p:cNvPr>
          <p:cNvSpPr>
            <a:spLocks noGrp="1"/>
          </p:cNvSpPr>
          <p:nvPr>
            <p:ph type="title"/>
          </p:nvPr>
        </p:nvSpPr>
        <p:spPr>
          <a:xfrm>
            <a:off x="838201" y="365125"/>
            <a:ext cx="2078620" cy="919665"/>
          </a:xfrm>
        </p:spPr>
        <p:txBody>
          <a:bodyPr>
            <a:normAutofit/>
          </a:bodyPr>
          <a:lstStyle/>
          <a:p>
            <a:r>
              <a:rPr lang="en-US" sz="4000" dirty="0"/>
              <a:t>The Dao</a:t>
            </a:r>
          </a:p>
        </p:txBody>
      </p:sp>
      <p:sp>
        <p:nvSpPr>
          <p:cNvPr id="3" name="Content Placeholder 2">
            <a:extLst>
              <a:ext uri="{FF2B5EF4-FFF2-40B4-BE49-F238E27FC236}">
                <a16:creationId xmlns:a16="http://schemas.microsoft.com/office/drawing/2014/main" id="{D38658C7-1448-C1C3-3BF2-5B9DCE56989C}"/>
              </a:ext>
            </a:extLst>
          </p:cNvPr>
          <p:cNvSpPr>
            <a:spLocks noGrp="1"/>
          </p:cNvSpPr>
          <p:nvPr>
            <p:ph idx="1"/>
          </p:nvPr>
        </p:nvSpPr>
        <p:spPr>
          <a:xfrm>
            <a:off x="0" y="1284790"/>
            <a:ext cx="5000263" cy="5573200"/>
          </a:xfrm>
        </p:spPr>
        <p:txBody>
          <a:bodyPr>
            <a:normAutofit/>
          </a:bodyPr>
          <a:lstStyle/>
          <a:p>
            <a:r>
              <a:rPr lang="en-US" sz="2400" dirty="0"/>
              <a:t>“The Way” or “The Path”</a:t>
            </a:r>
          </a:p>
          <a:p>
            <a:r>
              <a:rPr lang="en-US" sz="2400" dirty="0"/>
              <a:t>Patient action</a:t>
            </a:r>
          </a:p>
          <a:p>
            <a:pPr lvl="1"/>
            <a:r>
              <a:rPr lang="en-US" dirty="0"/>
              <a:t>“Be Water”</a:t>
            </a:r>
          </a:p>
          <a:p>
            <a:r>
              <a:rPr lang="en-US" sz="2400" dirty="0"/>
              <a:t>Actions can upset the order of things</a:t>
            </a:r>
          </a:p>
          <a:p>
            <a:pPr lvl="1"/>
            <a:r>
              <a:rPr lang="en-US" dirty="0"/>
              <a:t>Greed, want, and competition are against the simple and natural order of life</a:t>
            </a:r>
          </a:p>
          <a:p>
            <a:pPr lvl="1"/>
            <a:r>
              <a:rPr lang="en-US" dirty="0"/>
              <a:t>A good leader takes little action</a:t>
            </a:r>
          </a:p>
          <a:p>
            <a:pPr lvl="1"/>
            <a:r>
              <a:rPr lang="en-US" dirty="0"/>
              <a:t>“When you do things right, people will think you have done nothing at all.”</a:t>
            </a:r>
          </a:p>
        </p:txBody>
      </p:sp>
    </p:spTree>
    <p:extLst>
      <p:ext uri="{BB962C8B-B14F-4D97-AF65-F5344CB8AC3E}">
        <p14:creationId xmlns:p14="http://schemas.microsoft.com/office/powerpoint/2010/main" val="3051085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6" name="Rectangle 92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8" name="Freeform: Shape 92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40" name="Rectangle 92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1" name="Rectangle 92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5" name="Freeform: Shape 92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37" name="Isosceles Triangle 92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BRUCE LEE &quot;EMPTY YOUR MIND, BE FORMLESS. SHAPELESS...&quot; QUOTE PHOTO VARIOUS  SIZES">
            <a:extLst>
              <a:ext uri="{FF2B5EF4-FFF2-40B4-BE49-F238E27FC236}">
                <a16:creationId xmlns:a16="http://schemas.microsoft.com/office/drawing/2014/main" id="{E146C3FF-D6D2-9EFB-8166-D9AF848533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03169" y="643467"/>
            <a:ext cx="6985661"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239" name="Isosceles Triangle 92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40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68EAAB-75A0-1691-2C31-D3E679D8357E}"/>
              </a:ext>
            </a:extLst>
          </p:cNvPr>
          <p:cNvSpPr>
            <a:spLocks noGrp="1"/>
          </p:cNvSpPr>
          <p:nvPr>
            <p:ph type="title"/>
          </p:nvPr>
        </p:nvSpPr>
        <p:spPr>
          <a:xfrm>
            <a:off x="1156852" y="637762"/>
            <a:ext cx="2190782" cy="5576770"/>
          </a:xfrm>
        </p:spPr>
        <p:txBody>
          <a:bodyPr anchor="t">
            <a:normAutofit/>
          </a:bodyPr>
          <a:lstStyle/>
          <a:p>
            <a:r>
              <a:rPr lang="en-US" sz="3300">
                <a:solidFill>
                  <a:schemeClr val="bg1"/>
                </a:solidFill>
              </a:rPr>
              <a:t>Classroom Standards of Behavior</a:t>
            </a:r>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33"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A865B-CEC1-016A-6958-024CD1B951FB}"/>
              </a:ext>
            </a:extLst>
          </p:cNvPr>
          <p:cNvSpPr>
            <a:spLocks noGrp="1"/>
          </p:cNvSpPr>
          <p:nvPr>
            <p:ph idx="1"/>
          </p:nvPr>
        </p:nvSpPr>
        <p:spPr>
          <a:xfrm>
            <a:off x="4654732" y="850052"/>
            <a:ext cx="6390623" cy="5326911"/>
          </a:xfrm>
        </p:spPr>
        <p:txBody>
          <a:bodyPr>
            <a:normAutofit/>
          </a:bodyPr>
          <a:lstStyle/>
          <a:p>
            <a:pPr marL="0" marR="0" lvl="0" indent="0">
              <a:spcBef>
                <a:spcPts val="0"/>
              </a:spcBef>
              <a:spcAft>
                <a:spcPts val="0"/>
              </a:spcAft>
              <a:buNone/>
            </a:pPr>
            <a:r>
              <a:rPr lang="en-US" sz="2400" b="1" kern="100" dirty="0">
                <a:effectLst/>
                <a:latin typeface="Times New Roman" panose="02020603050405020304" pitchFamily="18" charset="0"/>
                <a:ea typeface="Aptos" panose="02110004020202020204"/>
                <a:cs typeface="Times New Roman" panose="02020603050405020304" pitchFamily="18" charset="0"/>
              </a:rPr>
              <a:t>IV. Respect the Environment:</a:t>
            </a:r>
            <a:r>
              <a:rPr lang="en-US" sz="2400" kern="100" dirty="0">
                <a:effectLst/>
                <a:latin typeface="Times New Roman" panose="02020603050405020304" pitchFamily="18" charset="0"/>
                <a:ea typeface="Aptos" panose="02110004020202020204"/>
                <a:cs typeface="Times New Roman" panose="02020603050405020304" pitchFamily="18" charset="0"/>
              </a:rPr>
              <a:t> This is a gum-free zone, and let’s keep distractions outside. Our classroom is for learning and growth!</a:t>
            </a:r>
            <a:endParaRPr lang="en-US" sz="2400" kern="100" dirty="0">
              <a:effectLst/>
              <a:latin typeface="Aptos" panose="02110004020202020204"/>
              <a:ea typeface="Aptos" panose="02110004020202020204"/>
              <a:cs typeface="Times New Roman" panose="02020603050405020304" pitchFamily="18" charset="0"/>
            </a:endParaRPr>
          </a:p>
          <a:p>
            <a:pPr marL="0" marR="0" lvl="0" indent="0">
              <a:spcBef>
                <a:spcPts val="0"/>
              </a:spcBef>
              <a:spcAft>
                <a:spcPts val="0"/>
              </a:spcAft>
              <a:buNone/>
            </a:pPr>
            <a:endParaRPr lang="en-US" sz="2400" b="1" kern="100" dirty="0">
              <a:effectLst/>
              <a:latin typeface="Times New Roman" panose="02020603050405020304" pitchFamily="18" charset="0"/>
              <a:ea typeface="Aptos" panose="02110004020202020204"/>
              <a:cs typeface="Times New Roman" panose="02020603050405020304" pitchFamily="18" charset="0"/>
            </a:endParaRPr>
          </a:p>
          <a:p>
            <a:pPr marL="0" marR="0" lvl="0" indent="0">
              <a:spcBef>
                <a:spcPts val="0"/>
              </a:spcBef>
              <a:spcAft>
                <a:spcPts val="0"/>
              </a:spcAft>
              <a:buNone/>
            </a:pPr>
            <a:r>
              <a:rPr lang="en-US" sz="2400" b="1" kern="100" dirty="0">
                <a:effectLst/>
                <a:latin typeface="Times New Roman" panose="02020603050405020304" pitchFamily="18" charset="0"/>
                <a:ea typeface="Aptos" panose="02110004020202020204"/>
                <a:cs typeface="Times New Roman" panose="02020603050405020304" pitchFamily="18" charset="0"/>
              </a:rPr>
              <a:t>V. Value Time:</a:t>
            </a:r>
            <a:r>
              <a:rPr lang="en-US" sz="2400" kern="100" dirty="0">
                <a:effectLst/>
                <a:latin typeface="Times New Roman" panose="02020603050405020304" pitchFamily="18" charset="0"/>
                <a:ea typeface="Aptos" panose="02110004020202020204"/>
                <a:cs typeface="Times New Roman" panose="02020603050405020304" pitchFamily="18" charset="0"/>
              </a:rPr>
              <a:t> Use your transition time wisely to arrive promptly. If you need reminders to stay on task, let’s work together to keep our classroom running smoothly.</a:t>
            </a:r>
            <a:endParaRPr lang="en-US" sz="2400" kern="100" dirty="0">
              <a:effectLst/>
              <a:latin typeface="Aptos" panose="02110004020202020204"/>
              <a:ea typeface="Aptos" panose="02110004020202020204"/>
              <a:cs typeface="Times New Roman" panose="02020603050405020304" pitchFamily="18" charset="0"/>
            </a:endParaRPr>
          </a:p>
          <a:p>
            <a:pPr marL="0" marR="0" lvl="0" indent="0">
              <a:spcBef>
                <a:spcPts val="0"/>
              </a:spcBef>
              <a:spcAft>
                <a:spcPts val="800"/>
              </a:spcAft>
              <a:buNone/>
            </a:pPr>
            <a:endParaRPr lang="en-US" sz="2400" b="1" kern="100" dirty="0">
              <a:effectLst/>
              <a:latin typeface="Times New Roman" panose="02020603050405020304" pitchFamily="18" charset="0"/>
              <a:ea typeface="Aptos" panose="02110004020202020204"/>
              <a:cs typeface="Times New Roman" panose="02020603050405020304" pitchFamily="18" charset="0"/>
            </a:endParaRPr>
          </a:p>
          <a:p>
            <a:pPr marL="0" marR="0" lvl="0" indent="0">
              <a:spcBef>
                <a:spcPts val="0"/>
              </a:spcBef>
              <a:spcAft>
                <a:spcPts val="800"/>
              </a:spcAft>
              <a:buNone/>
            </a:pPr>
            <a:r>
              <a:rPr lang="en-US" sz="2400" b="1" kern="100" dirty="0">
                <a:effectLst/>
                <a:latin typeface="Times New Roman" panose="02020603050405020304" pitchFamily="18" charset="0"/>
                <a:ea typeface="Aptos" panose="02110004020202020204"/>
                <a:cs typeface="Times New Roman" panose="02020603050405020304" pitchFamily="18" charset="0"/>
              </a:rPr>
              <a:t>VI. Follow Guidelines:</a:t>
            </a:r>
            <a:r>
              <a:rPr lang="en-US" sz="2400" kern="100" dirty="0">
                <a:effectLst/>
                <a:latin typeface="Times New Roman" panose="02020603050405020304" pitchFamily="18" charset="0"/>
                <a:ea typeface="Aptos" panose="02110004020202020204"/>
                <a:cs typeface="Times New Roman" panose="02020603050405020304" pitchFamily="18" charset="0"/>
              </a:rPr>
              <a:t> These expectations help create a positive learning environment for everyone. Let’s support each other in following them!</a:t>
            </a:r>
            <a:endParaRPr lang="en-US" sz="2400" kern="100" dirty="0">
              <a:effectLst/>
              <a:latin typeface="Aptos" panose="02110004020202020204"/>
              <a:ea typeface="Aptos" panose="02110004020202020204"/>
              <a:cs typeface="Times New Roman" panose="02020603050405020304" pitchFamily="18" charset="0"/>
            </a:endParaRPr>
          </a:p>
          <a:p>
            <a:endParaRPr lang="en-US" sz="2400" dirty="0"/>
          </a:p>
        </p:txBody>
      </p:sp>
    </p:spTree>
    <p:extLst>
      <p:ext uri="{BB962C8B-B14F-4D97-AF65-F5344CB8AC3E}">
        <p14:creationId xmlns:p14="http://schemas.microsoft.com/office/powerpoint/2010/main" val="3108538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990E5-C702-9E3E-9330-16DACE0AF069}"/>
              </a:ext>
            </a:extLst>
          </p:cNvPr>
          <p:cNvSpPr>
            <a:spLocks noGrp="1"/>
          </p:cNvSpPr>
          <p:nvPr>
            <p:ph type="title"/>
          </p:nvPr>
        </p:nvSpPr>
        <p:spPr>
          <a:xfrm>
            <a:off x="635000" y="640823"/>
            <a:ext cx="3418659" cy="5583148"/>
          </a:xfrm>
        </p:spPr>
        <p:txBody>
          <a:bodyPr anchor="ctr">
            <a:normAutofit/>
          </a:bodyPr>
          <a:lstStyle/>
          <a:p>
            <a:r>
              <a:rPr lang="en-US" sz="5400"/>
              <a:t>Vocab Questions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B8FFD1E-ABF7-F358-DC8B-5557E2FC81B8}"/>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2013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Freeform: Shape 10248">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927B09-48E6-FD17-6E2F-5A8A74BBD067}"/>
              </a:ext>
            </a:extLst>
          </p:cNvPr>
          <p:cNvSpPr>
            <a:spLocks noGrp="1"/>
          </p:cNvSpPr>
          <p:nvPr>
            <p:ph type="title"/>
          </p:nvPr>
        </p:nvSpPr>
        <p:spPr>
          <a:xfrm>
            <a:off x="838201" y="643467"/>
            <a:ext cx="3888526" cy="1800526"/>
          </a:xfrm>
        </p:spPr>
        <p:txBody>
          <a:bodyPr>
            <a:normAutofit/>
          </a:bodyPr>
          <a:lstStyle/>
          <a:p>
            <a:r>
              <a:rPr lang="en-US" dirty="0"/>
              <a:t>Exit Ticket</a:t>
            </a:r>
          </a:p>
        </p:txBody>
      </p:sp>
      <p:sp>
        <p:nvSpPr>
          <p:cNvPr id="3" name="Content Placeholder 2">
            <a:extLst>
              <a:ext uri="{FF2B5EF4-FFF2-40B4-BE49-F238E27FC236}">
                <a16:creationId xmlns:a16="http://schemas.microsoft.com/office/drawing/2014/main" id="{6CD997EC-18EF-9184-094C-D753C9EDEED0}"/>
              </a:ext>
            </a:extLst>
          </p:cNvPr>
          <p:cNvSpPr>
            <a:spLocks noGrp="1"/>
          </p:cNvSpPr>
          <p:nvPr>
            <p:ph idx="1"/>
          </p:nvPr>
        </p:nvSpPr>
        <p:spPr>
          <a:xfrm>
            <a:off x="838201" y="2623381"/>
            <a:ext cx="3888528" cy="3553581"/>
          </a:xfrm>
        </p:spPr>
        <p:txBody>
          <a:bodyPr>
            <a:normAutofit/>
          </a:bodyPr>
          <a:lstStyle/>
          <a:p>
            <a:r>
              <a:rPr lang="en-US" dirty="0"/>
              <a:t>What role did ancestors play in ancient Chinese religion?</a:t>
            </a:r>
          </a:p>
        </p:txBody>
      </p:sp>
      <p:pic>
        <p:nvPicPr>
          <p:cNvPr id="10242" name="Picture 2" descr="What is Qingming Festival and how is it observed? | Tomb Sweeping Day">
            <a:extLst>
              <a:ext uri="{FF2B5EF4-FFF2-40B4-BE49-F238E27FC236}">
                <a16:creationId xmlns:a16="http://schemas.microsoft.com/office/drawing/2014/main" id="{3B8F2A36-B09D-E3CE-262C-4072513050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00986" y="1781531"/>
            <a:ext cx="4747547" cy="332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443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8C89-7EE3-58D2-9564-D6999464B0B4}"/>
              </a:ext>
            </a:extLst>
          </p:cNvPr>
          <p:cNvSpPr>
            <a:spLocks noGrp="1"/>
          </p:cNvSpPr>
          <p:nvPr>
            <p:ph type="title"/>
          </p:nvPr>
        </p:nvSpPr>
        <p:spPr>
          <a:xfrm>
            <a:off x="5868557" y="1138036"/>
            <a:ext cx="5444382" cy="1402470"/>
          </a:xfrm>
        </p:spPr>
        <p:txBody>
          <a:bodyPr anchor="t">
            <a:normAutofit/>
          </a:bodyPr>
          <a:lstStyle/>
          <a:p>
            <a:r>
              <a:rPr lang="en-US" sz="3200"/>
              <a:t>Do Now</a:t>
            </a:r>
          </a:p>
        </p:txBody>
      </p:sp>
      <p:pic>
        <p:nvPicPr>
          <p:cNvPr id="13" name="Picture 12" descr="Great Wall of China">
            <a:extLst>
              <a:ext uri="{FF2B5EF4-FFF2-40B4-BE49-F238E27FC236}">
                <a16:creationId xmlns:a16="http://schemas.microsoft.com/office/drawing/2014/main" id="{19D5FBD4-4662-766E-4DE4-DF6125C2ADE1}"/>
              </a:ext>
            </a:extLst>
          </p:cNvPr>
          <p:cNvPicPr>
            <a:picLocks noChangeAspect="1"/>
          </p:cNvPicPr>
          <p:nvPr/>
        </p:nvPicPr>
        <p:blipFill>
          <a:blip r:embed="rId2"/>
          <a:srcRect l="24726" r="25136" b="-1"/>
          <a:stretch/>
        </p:blipFill>
        <p:spPr>
          <a:xfrm>
            <a:off x="-1" y="10"/>
            <a:ext cx="5151179" cy="6857990"/>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B9A57D-46D2-3732-4A14-95A7338811CE}"/>
              </a:ext>
            </a:extLst>
          </p:cNvPr>
          <p:cNvSpPr>
            <a:spLocks noGrp="1"/>
          </p:cNvSpPr>
          <p:nvPr>
            <p:ph idx="1"/>
          </p:nvPr>
        </p:nvSpPr>
        <p:spPr>
          <a:xfrm>
            <a:off x="5868557" y="2551176"/>
            <a:ext cx="5444382" cy="3591207"/>
          </a:xfrm>
        </p:spPr>
        <p:txBody>
          <a:bodyPr>
            <a:normAutofit/>
          </a:bodyPr>
          <a:lstStyle/>
          <a:p>
            <a:r>
              <a:rPr lang="en-US" sz="2000" dirty="0"/>
              <a:t>Write down some things you know about the Great Wall of China.</a:t>
            </a:r>
          </a:p>
          <a:p>
            <a:pPr lvl="1"/>
            <a:r>
              <a:rPr lang="en-US" sz="2000" dirty="0"/>
              <a:t>Do not say that it is a wall, that it is great, and that it is in China </a:t>
            </a:r>
            <a:r>
              <a:rPr lang="en-US" sz="2000" dirty="0">
                <a:sym typeface="Wingdings" panose="05000000000000000000" pitchFamily="2" charset="2"/>
              </a:rPr>
              <a:t></a:t>
            </a:r>
            <a:endParaRPr lang="en-US" sz="2000" dirty="0"/>
          </a:p>
        </p:txBody>
      </p:sp>
    </p:spTree>
    <p:extLst>
      <p:ext uri="{BB962C8B-B14F-4D97-AF65-F5344CB8AC3E}">
        <p14:creationId xmlns:p14="http://schemas.microsoft.com/office/powerpoint/2010/main" val="2133456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50822-E9BD-4CF3-33A1-4BBBD7BFC5D0}"/>
              </a:ext>
            </a:extLst>
          </p:cNvPr>
          <p:cNvSpPr>
            <a:spLocks noGrp="1"/>
          </p:cNvSpPr>
          <p:nvPr>
            <p:ph type="title"/>
          </p:nvPr>
        </p:nvSpPr>
        <p:spPr>
          <a:xfrm>
            <a:off x="630936" y="639520"/>
            <a:ext cx="3429000" cy="1719072"/>
          </a:xfrm>
        </p:spPr>
        <p:txBody>
          <a:bodyPr anchor="b">
            <a:normAutofit/>
          </a:bodyPr>
          <a:lstStyle/>
          <a:p>
            <a:r>
              <a:rPr lang="en-US" sz="5400"/>
              <a:t>Myth Busted</a:t>
            </a:r>
          </a:p>
        </p:txBody>
      </p:sp>
      <p:sp>
        <p:nvSpPr>
          <p:cNvPr id="103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4C7FC2-F0B6-4AB3-1E90-99D59F237F11}"/>
              </a:ext>
            </a:extLst>
          </p:cNvPr>
          <p:cNvSpPr>
            <a:spLocks noGrp="1"/>
          </p:cNvSpPr>
          <p:nvPr>
            <p:ph idx="1"/>
          </p:nvPr>
        </p:nvSpPr>
        <p:spPr>
          <a:xfrm>
            <a:off x="630936" y="2807208"/>
            <a:ext cx="3429000" cy="3410712"/>
          </a:xfrm>
        </p:spPr>
        <p:txBody>
          <a:bodyPr anchor="t">
            <a:normAutofit/>
          </a:bodyPr>
          <a:lstStyle/>
          <a:p>
            <a:r>
              <a:rPr lang="en-US" sz="2200"/>
              <a:t>You cannot see the Great Wall of China from space</a:t>
            </a:r>
          </a:p>
        </p:txBody>
      </p:sp>
      <p:pic>
        <p:nvPicPr>
          <p:cNvPr id="1030" name="Picture 6" descr="ESA - Great Wall of China">
            <a:extLst>
              <a:ext uri="{FF2B5EF4-FFF2-40B4-BE49-F238E27FC236}">
                <a16:creationId xmlns:a16="http://schemas.microsoft.com/office/drawing/2014/main" id="{C9360441-C6E0-DAD1-C468-477DD579C7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ESA astronaut Alexander Gerst captured this image from the International Space Station on 19 June 2018. Gerst said ">
            <a:extLst>
              <a:ext uri="{FF2B5EF4-FFF2-40B4-BE49-F238E27FC236}">
                <a16:creationId xmlns:a16="http://schemas.microsoft.com/office/drawing/2014/main" id="{47F0080C-053D-2AC7-0408-2ED77475E0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6914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96088-D759-3951-B226-903391FAFC89}"/>
              </a:ext>
            </a:extLst>
          </p:cNvPr>
          <p:cNvSpPr>
            <a:spLocks noGrp="1"/>
          </p:cNvSpPr>
          <p:nvPr>
            <p:ph type="title"/>
          </p:nvPr>
        </p:nvSpPr>
        <p:spPr>
          <a:xfrm>
            <a:off x="838200" y="365125"/>
            <a:ext cx="10515600" cy="1325563"/>
          </a:xfrm>
        </p:spPr>
        <p:txBody>
          <a:bodyPr>
            <a:normAutofit/>
          </a:bodyPr>
          <a:lstStyle/>
          <a:p>
            <a:r>
              <a:rPr lang="en-US" sz="5400"/>
              <a:t>Agenda (The Unification of China)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6DED71-B16A-735F-342E-E78639788FA5}"/>
              </a:ext>
            </a:extLst>
          </p:cNvPr>
          <p:cNvSpPr>
            <a:spLocks noGrp="1"/>
          </p:cNvSpPr>
          <p:nvPr>
            <p:ph idx="1"/>
          </p:nvPr>
        </p:nvSpPr>
        <p:spPr>
          <a:xfrm>
            <a:off x="838200" y="1929384"/>
            <a:ext cx="11190514" cy="4892040"/>
          </a:xfrm>
        </p:spPr>
        <p:txBody>
          <a:bodyPr>
            <a:normAutofit lnSpcReduction="10000"/>
          </a:bodyPr>
          <a:lstStyle/>
          <a:p>
            <a:r>
              <a:rPr lang="en-US" sz="2400" dirty="0"/>
              <a:t>Do Now</a:t>
            </a:r>
          </a:p>
          <a:p>
            <a:pPr lvl="1"/>
            <a:r>
              <a:rPr lang="en-US" dirty="0"/>
              <a:t>Song of the Day: Wonderwall – Oasis</a:t>
            </a:r>
          </a:p>
          <a:p>
            <a:r>
              <a:rPr lang="en-US" sz="2400" dirty="0"/>
              <a:t>Unity Under the Qin</a:t>
            </a:r>
          </a:p>
          <a:p>
            <a:pPr lvl="1"/>
            <a:r>
              <a:rPr lang="en-US" dirty="0"/>
              <a:t>Warring States Unite</a:t>
            </a:r>
          </a:p>
          <a:p>
            <a:pPr lvl="1"/>
            <a:r>
              <a:rPr lang="en-US" dirty="0"/>
              <a:t>Defense</a:t>
            </a:r>
          </a:p>
          <a:p>
            <a:pPr lvl="1"/>
            <a:r>
              <a:rPr lang="en-US" dirty="0"/>
              <a:t>Standardization</a:t>
            </a:r>
          </a:p>
          <a:p>
            <a:r>
              <a:rPr lang="en-US" sz="2400" dirty="0"/>
              <a:t>Rule of the First Emperor</a:t>
            </a:r>
          </a:p>
          <a:p>
            <a:pPr lvl="1"/>
            <a:r>
              <a:rPr lang="en-US" dirty="0"/>
              <a:t>Legalism</a:t>
            </a:r>
          </a:p>
          <a:p>
            <a:pPr lvl="1"/>
            <a:r>
              <a:rPr lang="en-US" dirty="0"/>
              <a:t>Censorship</a:t>
            </a:r>
          </a:p>
          <a:p>
            <a:pPr lvl="1"/>
            <a:r>
              <a:rPr lang="en-US" dirty="0"/>
              <a:t>Fall of the Qin</a:t>
            </a:r>
          </a:p>
          <a:p>
            <a:r>
              <a:rPr lang="en-US" sz="2400" dirty="0"/>
              <a:t>Practice Vocab</a:t>
            </a:r>
          </a:p>
          <a:p>
            <a:r>
              <a:rPr lang="en-US" sz="2400" dirty="0"/>
              <a:t>Exit Ticket</a:t>
            </a:r>
          </a:p>
          <a:p>
            <a:pPr lvl="1"/>
            <a:endParaRPr lang="en-US" dirty="0"/>
          </a:p>
          <a:p>
            <a:endParaRPr lang="en-US" sz="2400" dirty="0"/>
          </a:p>
        </p:txBody>
      </p:sp>
    </p:spTree>
    <p:extLst>
      <p:ext uri="{BB962C8B-B14F-4D97-AF65-F5344CB8AC3E}">
        <p14:creationId xmlns:p14="http://schemas.microsoft.com/office/powerpoint/2010/main" val="443819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7A5F8-F7FE-7E24-FC29-7F7F71181C6E}"/>
              </a:ext>
            </a:extLst>
          </p:cNvPr>
          <p:cNvSpPr>
            <a:spLocks noGrp="1"/>
          </p:cNvSpPr>
          <p:nvPr>
            <p:ph type="title"/>
          </p:nvPr>
        </p:nvSpPr>
        <p:spPr>
          <a:xfrm>
            <a:off x="751115" y="92984"/>
            <a:ext cx="5124585" cy="810532"/>
          </a:xfrm>
        </p:spPr>
        <p:txBody>
          <a:bodyPr>
            <a:normAutofit/>
          </a:bodyPr>
          <a:lstStyle/>
          <a:p>
            <a:r>
              <a:rPr lang="en-US" dirty="0"/>
              <a:t>Unity Under the Qin</a:t>
            </a:r>
          </a:p>
        </p:txBody>
      </p:sp>
      <p:sp>
        <p:nvSpPr>
          <p:cNvPr id="3" name="Content Placeholder 2">
            <a:extLst>
              <a:ext uri="{FF2B5EF4-FFF2-40B4-BE49-F238E27FC236}">
                <a16:creationId xmlns:a16="http://schemas.microsoft.com/office/drawing/2014/main" id="{EF1A9B84-E41C-64E0-2DDA-7D6DD055FCBA}"/>
              </a:ext>
            </a:extLst>
          </p:cNvPr>
          <p:cNvSpPr>
            <a:spLocks noGrp="1"/>
          </p:cNvSpPr>
          <p:nvPr>
            <p:ph idx="1"/>
          </p:nvPr>
        </p:nvSpPr>
        <p:spPr>
          <a:xfrm>
            <a:off x="0" y="903516"/>
            <a:ext cx="6229215" cy="5954484"/>
          </a:xfrm>
        </p:spPr>
        <p:txBody>
          <a:bodyPr>
            <a:normAutofit/>
          </a:bodyPr>
          <a:lstStyle/>
          <a:p>
            <a:r>
              <a:rPr lang="en-US" sz="2400" dirty="0"/>
              <a:t>Warring States United</a:t>
            </a:r>
          </a:p>
          <a:p>
            <a:pPr lvl="1"/>
            <a:r>
              <a:rPr lang="en-US" dirty="0"/>
              <a:t>“King” Zheng comes to power</a:t>
            </a:r>
          </a:p>
          <a:p>
            <a:pPr lvl="1"/>
            <a:r>
              <a:rPr lang="en-US" dirty="0"/>
              <a:t>Whoops everyone, unites China</a:t>
            </a:r>
          </a:p>
          <a:p>
            <a:pPr lvl="1"/>
            <a:r>
              <a:rPr lang="en-US" dirty="0"/>
              <a:t>Languages and customs vary</a:t>
            </a:r>
          </a:p>
          <a:p>
            <a:pPr lvl="1"/>
            <a:r>
              <a:rPr lang="en-US" dirty="0"/>
              <a:t>Shi Huangdi = First Emperor</a:t>
            </a:r>
          </a:p>
          <a:p>
            <a:pPr lvl="2"/>
            <a:r>
              <a:rPr lang="en-US" sz="2400" dirty="0"/>
              <a:t>“Huangdi” was a name connected to the gods</a:t>
            </a:r>
          </a:p>
          <a:p>
            <a:r>
              <a:rPr lang="en-US" sz="2400" dirty="0"/>
              <a:t>Defense</a:t>
            </a:r>
          </a:p>
          <a:p>
            <a:pPr lvl="1"/>
            <a:r>
              <a:rPr lang="en-US" dirty="0"/>
              <a:t>Walls around kingdoms torn down</a:t>
            </a:r>
          </a:p>
          <a:p>
            <a:pPr lvl="2"/>
            <a:r>
              <a:rPr lang="en-US" sz="2400" dirty="0"/>
              <a:t>No walls, no defense, no rebellion</a:t>
            </a:r>
          </a:p>
          <a:p>
            <a:pPr lvl="1"/>
            <a:r>
              <a:rPr lang="en-US" dirty="0"/>
              <a:t>One wall was built in the north</a:t>
            </a:r>
          </a:p>
          <a:p>
            <a:pPr lvl="2"/>
            <a:r>
              <a:rPr lang="en-US" sz="2400" dirty="0"/>
              <a:t>It is a big wall</a:t>
            </a:r>
          </a:p>
          <a:p>
            <a:pPr lvl="2"/>
            <a:r>
              <a:rPr lang="en-US" sz="2400" dirty="0"/>
              <a:t>A GREAT wall</a:t>
            </a:r>
          </a:p>
          <a:p>
            <a:endParaRPr lang="en-US" sz="2400" dirty="0"/>
          </a:p>
          <a:p>
            <a:pPr lvl="1"/>
            <a:endParaRPr lang="en-US" dirty="0"/>
          </a:p>
          <a:p>
            <a:endParaRPr lang="en-US" sz="2400" dirty="0"/>
          </a:p>
        </p:txBody>
      </p:sp>
      <p:pic>
        <p:nvPicPr>
          <p:cNvPr id="2052" name="Picture 4" descr="How was the Great Wall of China Built? The History, Facts and Legends">
            <a:extLst>
              <a:ext uri="{FF2B5EF4-FFF2-40B4-BE49-F238E27FC236}">
                <a16:creationId xmlns:a16="http://schemas.microsoft.com/office/drawing/2014/main" id="{50727F4A-2322-F135-4CA5-EB7D5101C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066" r="2" b="526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94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reat wall stops in see">
            <a:extLst>
              <a:ext uri="{FF2B5EF4-FFF2-40B4-BE49-F238E27FC236}">
                <a16:creationId xmlns:a16="http://schemas.microsoft.com/office/drawing/2014/main" id="{AFD4720C-C73E-6E70-57A8-8A70EB4A9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A7EF04-2355-BF4D-0BC7-3BFDDE8CDA47}"/>
              </a:ext>
            </a:extLst>
          </p:cNvPr>
          <p:cNvSpPr>
            <a:spLocks noGrp="1"/>
          </p:cNvSpPr>
          <p:nvPr>
            <p:ph type="title"/>
          </p:nvPr>
        </p:nvSpPr>
        <p:spPr>
          <a:xfrm>
            <a:off x="7531610" y="365125"/>
            <a:ext cx="3822189" cy="1899912"/>
          </a:xfrm>
        </p:spPr>
        <p:txBody>
          <a:bodyPr>
            <a:normAutofit/>
          </a:bodyPr>
          <a:lstStyle/>
          <a:p>
            <a:r>
              <a:rPr lang="en-US" sz="4000"/>
              <a:t>Great Wall Facts (Don’t Write This Down)</a:t>
            </a:r>
          </a:p>
        </p:txBody>
      </p:sp>
      <p:sp>
        <p:nvSpPr>
          <p:cNvPr id="3" name="Content Placeholder 2">
            <a:extLst>
              <a:ext uri="{FF2B5EF4-FFF2-40B4-BE49-F238E27FC236}">
                <a16:creationId xmlns:a16="http://schemas.microsoft.com/office/drawing/2014/main" id="{BE0665E0-F788-6E30-2701-7991EF18D86D}"/>
              </a:ext>
            </a:extLst>
          </p:cNvPr>
          <p:cNvSpPr>
            <a:spLocks noGrp="1"/>
          </p:cNvSpPr>
          <p:nvPr>
            <p:ph idx="1"/>
          </p:nvPr>
        </p:nvSpPr>
        <p:spPr>
          <a:xfrm>
            <a:off x="7531610" y="2434201"/>
            <a:ext cx="3822189" cy="3742762"/>
          </a:xfrm>
        </p:spPr>
        <p:txBody>
          <a:bodyPr>
            <a:normAutofit/>
          </a:bodyPr>
          <a:lstStyle/>
          <a:p>
            <a:r>
              <a:rPr lang="en-US" sz="2000"/>
              <a:t>It is not one wall, but a series of walls</a:t>
            </a:r>
          </a:p>
          <a:p>
            <a:r>
              <a:rPr lang="en-US" sz="2000"/>
              <a:t>13,170 miles long</a:t>
            </a:r>
          </a:p>
          <a:p>
            <a:r>
              <a:rPr lang="en-US" sz="2000"/>
              <a:t>50 million people visit every year</a:t>
            </a:r>
          </a:p>
          <a:p>
            <a:r>
              <a:rPr lang="en-US" sz="2000"/>
              <a:t>2000 years to complete</a:t>
            </a:r>
          </a:p>
          <a:p>
            <a:r>
              <a:rPr lang="en-US" sz="2000"/>
              <a:t>400,000 people dies during its construction</a:t>
            </a:r>
          </a:p>
          <a:p>
            <a:pPr lvl="1"/>
            <a:r>
              <a:rPr lang="en-US" sz="2000"/>
              <a:t>Many of the bodies are buried within the wall itself</a:t>
            </a:r>
          </a:p>
          <a:p>
            <a:endParaRPr lang="en-US" sz="2000"/>
          </a:p>
        </p:txBody>
      </p:sp>
    </p:spTree>
    <p:extLst>
      <p:ext uri="{BB962C8B-B14F-4D97-AF65-F5344CB8AC3E}">
        <p14:creationId xmlns:p14="http://schemas.microsoft.com/office/powerpoint/2010/main" val="2286782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A2415-3F55-2C18-D0FD-745FFC27F693}"/>
              </a:ext>
            </a:extLst>
          </p:cNvPr>
          <p:cNvSpPr>
            <a:spLocks noGrp="1"/>
          </p:cNvSpPr>
          <p:nvPr>
            <p:ph type="title"/>
          </p:nvPr>
        </p:nvSpPr>
        <p:spPr>
          <a:xfrm>
            <a:off x="85565" y="0"/>
            <a:ext cx="5923350" cy="957270"/>
          </a:xfrm>
        </p:spPr>
        <p:txBody>
          <a:bodyPr>
            <a:normAutofit fontScale="90000"/>
          </a:bodyPr>
          <a:lstStyle/>
          <a:p>
            <a:r>
              <a:rPr lang="en-US" sz="4000" dirty="0"/>
              <a:t>Unity Under the Qin (cont’d)</a:t>
            </a:r>
          </a:p>
        </p:txBody>
      </p:sp>
      <p:sp>
        <p:nvSpPr>
          <p:cNvPr id="3" name="Content Placeholder 2">
            <a:extLst>
              <a:ext uri="{FF2B5EF4-FFF2-40B4-BE49-F238E27FC236}">
                <a16:creationId xmlns:a16="http://schemas.microsoft.com/office/drawing/2014/main" id="{7140934A-816F-1B65-9CD6-F28DCF857EBA}"/>
              </a:ext>
            </a:extLst>
          </p:cNvPr>
          <p:cNvSpPr>
            <a:spLocks noGrp="1"/>
          </p:cNvSpPr>
          <p:nvPr>
            <p:ph idx="1"/>
          </p:nvPr>
        </p:nvSpPr>
        <p:spPr>
          <a:xfrm>
            <a:off x="-3050" y="1044352"/>
            <a:ext cx="7199441" cy="5813647"/>
          </a:xfrm>
        </p:spPr>
        <p:txBody>
          <a:bodyPr>
            <a:normAutofit/>
          </a:bodyPr>
          <a:lstStyle/>
          <a:p>
            <a:r>
              <a:rPr lang="en-US" sz="2000" dirty="0"/>
              <a:t>Uniform Standards</a:t>
            </a:r>
          </a:p>
          <a:p>
            <a:pPr lvl="1"/>
            <a:r>
              <a:rPr lang="en-US" sz="2000" dirty="0"/>
              <a:t>Standardize – to make things more similar</a:t>
            </a:r>
          </a:p>
          <a:p>
            <a:pPr lvl="2"/>
            <a:r>
              <a:rPr lang="en-US" dirty="0"/>
              <a:t>Follow the standards or be punished as a traitor</a:t>
            </a:r>
          </a:p>
          <a:p>
            <a:pPr lvl="1"/>
            <a:r>
              <a:rPr lang="en-US" sz="2000" dirty="0"/>
              <a:t>One written language w/ standard characters</a:t>
            </a:r>
          </a:p>
          <a:p>
            <a:pPr lvl="1"/>
            <a:r>
              <a:rPr lang="en-US" sz="2000" dirty="0"/>
              <a:t>Standard length for all axles of vehicles (carts, wagon, rickshaw, etc.)</a:t>
            </a:r>
          </a:p>
          <a:p>
            <a:pPr lvl="1"/>
            <a:r>
              <a:rPr lang="en-US" sz="2000" dirty="0"/>
              <a:t>Weights and measurements</a:t>
            </a:r>
          </a:p>
          <a:p>
            <a:pPr lvl="1"/>
            <a:r>
              <a:rPr lang="en-US" sz="2000" dirty="0"/>
              <a:t>Coins</a:t>
            </a:r>
          </a:p>
          <a:p>
            <a:r>
              <a:rPr lang="en-US" sz="2000" dirty="0"/>
              <a:t>Empire Organization</a:t>
            </a:r>
          </a:p>
          <a:p>
            <a:pPr lvl="1"/>
            <a:r>
              <a:rPr lang="en-US" sz="2000" dirty="0"/>
              <a:t>Central Government</a:t>
            </a:r>
          </a:p>
          <a:p>
            <a:pPr lvl="1"/>
            <a:r>
              <a:rPr lang="en-US" sz="2000" dirty="0"/>
              <a:t>36 provinces divided into counties</a:t>
            </a:r>
          </a:p>
          <a:p>
            <a:pPr lvl="2"/>
            <a:r>
              <a:rPr lang="en-US" dirty="0"/>
              <a:t>Every province had a leader, and every country leader reported to the province leader</a:t>
            </a:r>
          </a:p>
          <a:p>
            <a:pPr lvl="2"/>
            <a:r>
              <a:rPr lang="en-US" dirty="0"/>
              <a:t>Province leaders reported to central government leaders</a:t>
            </a:r>
          </a:p>
          <a:p>
            <a:pPr lvl="2"/>
            <a:r>
              <a:rPr lang="en-US" dirty="0"/>
              <a:t>Fail to carry out duties = Get replaced</a:t>
            </a:r>
          </a:p>
          <a:p>
            <a:pPr lvl="1"/>
            <a:r>
              <a:rPr lang="en-US" sz="2000" dirty="0"/>
              <a:t>Noble families forced to move to the capital and were spied on</a:t>
            </a:r>
          </a:p>
        </p:txBody>
      </p:sp>
      <p:pic>
        <p:nvPicPr>
          <p:cNvPr id="5122" name="Picture 2" descr="Qin Shi Huang - Wikipedia">
            <a:extLst>
              <a:ext uri="{FF2B5EF4-FFF2-40B4-BE49-F238E27FC236}">
                <a16:creationId xmlns:a16="http://schemas.microsoft.com/office/drawing/2014/main" id="{0F8AC313-ADC0-D87B-E7A4-E59B87093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9339"/>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22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Uncovering The Terracotta Warriors - GQ trippin">
            <a:extLst>
              <a:ext uri="{FF2B5EF4-FFF2-40B4-BE49-F238E27FC236}">
                <a16:creationId xmlns:a16="http://schemas.microsoft.com/office/drawing/2014/main" id="{BE689489-385D-B1E3-DB03-BF1E65B3B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70" b="1784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28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pinion | Ancient China's 5 punishments: how extreme cruelty marked  penalties including amputation, torture and horrific death | South China  Morning Post">
            <a:extLst>
              <a:ext uri="{FF2B5EF4-FFF2-40B4-BE49-F238E27FC236}">
                <a16:creationId xmlns:a16="http://schemas.microsoft.com/office/drawing/2014/main" id="{6E299CAB-20A2-999E-C7AC-9EE6DAF17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84" r="-1" b="-1"/>
          <a:stretch/>
        </p:blipFill>
        <p:spPr bwMode="auto">
          <a:xfrm>
            <a:off x="2519309"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E10A60-47FF-3CF3-F2C8-FA7D528B92DA}"/>
              </a:ext>
            </a:extLst>
          </p:cNvPr>
          <p:cNvSpPr>
            <a:spLocks noGrp="1"/>
          </p:cNvSpPr>
          <p:nvPr>
            <p:ph type="title"/>
          </p:nvPr>
        </p:nvSpPr>
        <p:spPr>
          <a:xfrm>
            <a:off x="605164" y="283575"/>
            <a:ext cx="3822189" cy="942680"/>
          </a:xfrm>
        </p:spPr>
        <p:txBody>
          <a:bodyPr>
            <a:normAutofit fontScale="90000"/>
          </a:bodyPr>
          <a:lstStyle/>
          <a:p>
            <a:r>
              <a:rPr lang="en-US" sz="4000" dirty="0"/>
              <a:t>Rule of the First Emperor</a:t>
            </a:r>
          </a:p>
        </p:txBody>
      </p:sp>
      <p:sp>
        <p:nvSpPr>
          <p:cNvPr id="3" name="Content Placeholder 2">
            <a:extLst>
              <a:ext uri="{FF2B5EF4-FFF2-40B4-BE49-F238E27FC236}">
                <a16:creationId xmlns:a16="http://schemas.microsoft.com/office/drawing/2014/main" id="{06E88FB4-AE85-4461-7BA2-1BF753650381}"/>
              </a:ext>
            </a:extLst>
          </p:cNvPr>
          <p:cNvSpPr>
            <a:spLocks noGrp="1"/>
          </p:cNvSpPr>
          <p:nvPr>
            <p:ph idx="1"/>
          </p:nvPr>
        </p:nvSpPr>
        <p:spPr>
          <a:xfrm>
            <a:off x="-3051" y="1697600"/>
            <a:ext cx="5231219" cy="5795389"/>
          </a:xfrm>
        </p:spPr>
        <p:txBody>
          <a:bodyPr>
            <a:normAutofit/>
          </a:bodyPr>
          <a:lstStyle/>
          <a:p>
            <a:r>
              <a:rPr lang="en-US" sz="2000" dirty="0"/>
              <a:t>Legalism</a:t>
            </a:r>
          </a:p>
          <a:p>
            <a:pPr lvl="1"/>
            <a:r>
              <a:rPr lang="en-US" sz="2000" dirty="0"/>
              <a:t>Strong Leader + Strong Laws = Social Order</a:t>
            </a:r>
          </a:p>
          <a:p>
            <a:pPr lvl="1"/>
            <a:r>
              <a:rPr lang="en-US" sz="2000" dirty="0"/>
              <a:t>Shang Yang = Advisor to Qin</a:t>
            </a:r>
          </a:p>
          <a:p>
            <a:pPr lvl="2"/>
            <a:r>
              <a:rPr lang="en-US" dirty="0"/>
              <a:t>Direct control over the people</a:t>
            </a:r>
          </a:p>
          <a:p>
            <a:pPr lvl="1"/>
            <a:r>
              <a:rPr lang="en-US" sz="2000" dirty="0"/>
              <a:t>Harsh laws</a:t>
            </a:r>
          </a:p>
          <a:p>
            <a:pPr lvl="2"/>
            <a:r>
              <a:rPr lang="en-US" dirty="0"/>
              <a:t>Don’t ask the people to be good… FORCE them to be good</a:t>
            </a:r>
          </a:p>
          <a:p>
            <a:pPr lvl="2"/>
            <a:r>
              <a:rPr lang="en-US" dirty="0"/>
              <a:t>Thieves get nose or feet chopped off</a:t>
            </a:r>
          </a:p>
          <a:p>
            <a:pPr lvl="2"/>
            <a:r>
              <a:rPr lang="en-US" dirty="0"/>
              <a:t>Beheading or cut in half</a:t>
            </a:r>
          </a:p>
          <a:p>
            <a:pPr lvl="2"/>
            <a:r>
              <a:rPr lang="en-US" dirty="0"/>
              <a:t>Forced labor (if you are lucky)</a:t>
            </a:r>
          </a:p>
          <a:p>
            <a:r>
              <a:rPr lang="en-US" sz="2000" dirty="0"/>
              <a:t>Thought Control</a:t>
            </a:r>
          </a:p>
          <a:p>
            <a:pPr lvl="1"/>
            <a:r>
              <a:rPr lang="en-US" sz="2000" dirty="0"/>
              <a:t>Censorship</a:t>
            </a:r>
          </a:p>
          <a:p>
            <a:pPr lvl="1"/>
            <a:r>
              <a:rPr lang="en-US" sz="2000" dirty="0"/>
              <a:t>No praise for the past, no complaints about the present</a:t>
            </a:r>
          </a:p>
        </p:txBody>
      </p:sp>
    </p:spTree>
    <p:extLst>
      <p:ext uri="{BB962C8B-B14F-4D97-AF65-F5344CB8AC3E}">
        <p14:creationId xmlns:p14="http://schemas.microsoft.com/office/powerpoint/2010/main" val="2967666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044C9E-4F09-74CA-3DC7-51DFD3624226}"/>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Notetaking</a:t>
            </a:r>
          </a:p>
        </p:txBody>
      </p:sp>
      <p:graphicFrame>
        <p:nvGraphicFramePr>
          <p:cNvPr id="5" name="Content Placeholder 2">
            <a:extLst>
              <a:ext uri="{FF2B5EF4-FFF2-40B4-BE49-F238E27FC236}">
                <a16:creationId xmlns:a16="http://schemas.microsoft.com/office/drawing/2014/main" id="{B646D732-6621-BEDB-120A-9C9826BB06A3}"/>
              </a:ext>
            </a:extLst>
          </p:cNvPr>
          <p:cNvGraphicFramePr>
            <a:graphicFrameLocks noGrp="1"/>
          </p:cNvGraphicFramePr>
          <p:nvPr>
            <p:ph idx="1"/>
            <p:extLst>
              <p:ext uri="{D42A27DB-BD31-4B8C-83A1-F6EECF244321}">
                <p14:modId xmlns:p14="http://schemas.microsoft.com/office/powerpoint/2010/main" val="46601189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501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hen Sheng Wu Guang Uprising is a cover?Experts excavate the ancient tombs  of the Qin Dynasty and uncover the secrets behind the uprising - iNEWS">
            <a:extLst>
              <a:ext uri="{FF2B5EF4-FFF2-40B4-BE49-F238E27FC236}">
                <a16:creationId xmlns:a16="http://schemas.microsoft.com/office/drawing/2014/main" id="{6B770E89-31AA-455C-2F89-DDC8EAC9B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46" r="2" b="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FE44E2-2F55-0F58-E235-F9E3E92A3D3A}"/>
              </a:ext>
            </a:extLst>
          </p:cNvPr>
          <p:cNvSpPr>
            <a:spLocks noGrp="1"/>
          </p:cNvSpPr>
          <p:nvPr>
            <p:ph type="title"/>
          </p:nvPr>
        </p:nvSpPr>
        <p:spPr>
          <a:xfrm>
            <a:off x="673101" y="0"/>
            <a:ext cx="3289300" cy="752475"/>
          </a:xfrm>
        </p:spPr>
        <p:txBody>
          <a:bodyPr>
            <a:normAutofit/>
          </a:bodyPr>
          <a:lstStyle/>
          <a:p>
            <a:r>
              <a:rPr lang="en-US" sz="4000" dirty="0"/>
              <a:t>Fall of the Qin</a:t>
            </a:r>
          </a:p>
        </p:txBody>
      </p:sp>
      <p:sp>
        <p:nvSpPr>
          <p:cNvPr id="3" name="Content Placeholder 2">
            <a:extLst>
              <a:ext uri="{FF2B5EF4-FFF2-40B4-BE49-F238E27FC236}">
                <a16:creationId xmlns:a16="http://schemas.microsoft.com/office/drawing/2014/main" id="{7B5BC254-C7C3-9FE2-B03F-0584FD0D0C11}"/>
              </a:ext>
            </a:extLst>
          </p:cNvPr>
          <p:cNvSpPr>
            <a:spLocks noGrp="1"/>
          </p:cNvSpPr>
          <p:nvPr>
            <p:ph idx="1"/>
          </p:nvPr>
        </p:nvSpPr>
        <p:spPr>
          <a:xfrm>
            <a:off x="0" y="752474"/>
            <a:ext cx="5524500" cy="6105515"/>
          </a:xfrm>
        </p:spPr>
        <p:txBody>
          <a:bodyPr>
            <a:normAutofit lnSpcReduction="10000"/>
          </a:bodyPr>
          <a:lstStyle/>
          <a:p>
            <a:r>
              <a:rPr lang="en-US" sz="2400" dirty="0"/>
              <a:t>First Emperor thought the empire would last forever…</a:t>
            </a:r>
          </a:p>
          <a:p>
            <a:pPr lvl="1"/>
            <a:r>
              <a:rPr lang="en-US" dirty="0"/>
              <a:t>It collapsed three years after he died</a:t>
            </a:r>
          </a:p>
          <a:p>
            <a:r>
              <a:rPr lang="en-US" sz="2400" dirty="0"/>
              <a:t>Chen Sheng</a:t>
            </a:r>
          </a:p>
          <a:p>
            <a:pPr lvl="1"/>
            <a:r>
              <a:rPr lang="en-US" dirty="0"/>
              <a:t>Soldier and border guard</a:t>
            </a:r>
          </a:p>
          <a:p>
            <a:pPr lvl="1"/>
            <a:r>
              <a:rPr lang="en-US" dirty="0"/>
              <a:t>He and his group were late because of rain</a:t>
            </a:r>
          </a:p>
          <a:p>
            <a:pPr lvl="2"/>
            <a:r>
              <a:rPr lang="en-US" sz="2400" dirty="0"/>
              <a:t>Facing severe punishment for being late</a:t>
            </a:r>
          </a:p>
          <a:p>
            <a:pPr lvl="2"/>
            <a:r>
              <a:rPr lang="en-US" sz="2400" dirty="0"/>
              <a:t>Might as well rebel</a:t>
            </a:r>
          </a:p>
          <a:p>
            <a:pPr lvl="1"/>
            <a:r>
              <a:rPr lang="en-US" dirty="0"/>
              <a:t>News spread and the people revolted against the government</a:t>
            </a:r>
          </a:p>
          <a:p>
            <a:r>
              <a:rPr lang="en-US" sz="2400" dirty="0"/>
              <a:t>Qin overthrown</a:t>
            </a:r>
          </a:p>
          <a:p>
            <a:pPr lvl="1"/>
            <a:r>
              <a:rPr lang="en-US" dirty="0"/>
              <a:t>But then the rebels fought against each other</a:t>
            </a:r>
          </a:p>
          <a:p>
            <a:pPr lvl="1"/>
            <a:r>
              <a:rPr lang="en-US" dirty="0"/>
              <a:t>More chaos for China</a:t>
            </a:r>
          </a:p>
          <a:p>
            <a:pPr lvl="2"/>
            <a:endParaRPr lang="en-US" sz="2400" dirty="0"/>
          </a:p>
        </p:txBody>
      </p:sp>
    </p:spTree>
    <p:extLst>
      <p:ext uri="{BB962C8B-B14F-4D97-AF65-F5344CB8AC3E}">
        <p14:creationId xmlns:p14="http://schemas.microsoft.com/office/powerpoint/2010/main" val="183985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5CD7CD-2005-1A9A-4355-E46D61DAAB46}"/>
              </a:ext>
            </a:extLst>
          </p:cNvPr>
          <p:cNvSpPr>
            <a:spLocks noGrp="1"/>
          </p:cNvSpPr>
          <p:nvPr>
            <p:ph type="title"/>
          </p:nvPr>
        </p:nvSpPr>
        <p:spPr>
          <a:xfrm>
            <a:off x="836679" y="723898"/>
            <a:ext cx="6002110" cy="1495425"/>
          </a:xfrm>
        </p:spPr>
        <p:txBody>
          <a:bodyPr>
            <a:normAutofit/>
          </a:bodyPr>
          <a:lstStyle/>
          <a:p>
            <a:r>
              <a:rPr lang="en-US" sz="4000" dirty="0"/>
              <a:t>Practice Vocab</a:t>
            </a:r>
          </a:p>
        </p:txBody>
      </p:sp>
      <p:sp>
        <p:nvSpPr>
          <p:cNvPr id="3" name="Content Placeholder 2">
            <a:extLst>
              <a:ext uri="{FF2B5EF4-FFF2-40B4-BE49-F238E27FC236}">
                <a16:creationId xmlns:a16="http://schemas.microsoft.com/office/drawing/2014/main" id="{AF214D37-BD33-9C91-AACC-2C70C7B66A6B}"/>
              </a:ext>
            </a:extLst>
          </p:cNvPr>
          <p:cNvSpPr>
            <a:spLocks noGrp="1"/>
          </p:cNvSpPr>
          <p:nvPr>
            <p:ph idx="1"/>
          </p:nvPr>
        </p:nvSpPr>
        <p:spPr>
          <a:xfrm>
            <a:off x="836680" y="2405067"/>
            <a:ext cx="6002110" cy="3729034"/>
          </a:xfrm>
        </p:spPr>
        <p:txBody>
          <a:bodyPr>
            <a:normAutofit/>
          </a:bodyPr>
          <a:lstStyle/>
          <a:p>
            <a:r>
              <a:rPr lang="en-US" sz="2000" dirty="0"/>
              <a:t>In your notes, define the following words:</a:t>
            </a:r>
          </a:p>
          <a:p>
            <a:pPr lvl="1"/>
            <a:r>
              <a:rPr lang="en-US" sz="2000" dirty="0"/>
              <a:t>Standardize</a:t>
            </a:r>
          </a:p>
          <a:p>
            <a:pPr lvl="1"/>
            <a:r>
              <a:rPr lang="en-US" sz="2000" dirty="0"/>
              <a:t>Censor</a:t>
            </a:r>
          </a:p>
        </p:txBody>
      </p:sp>
      <p:pic>
        <p:nvPicPr>
          <p:cNvPr id="3074" name="Picture 2" descr="Lexicography | Meaning, Types of Dictionaries, &amp; Linguistics | Britannica">
            <a:extLst>
              <a:ext uri="{FF2B5EF4-FFF2-40B4-BE49-F238E27FC236}">
                <a16:creationId xmlns:a16="http://schemas.microsoft.com/office/drawing/2014/main" id="{CA484A51-7E15-C495-577F-948A3A7B4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50" r="24212"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193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E5518-7E03-8C6F-93BB-3AA23767A905}"/>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Exit Ticket</a:t>
            </a:r>
          </a:p>
        </p:txBody>
      </p:sp>
      <p:sp>
        <p:nvSpPr>
          <p:cNvPr id="3" name="Content Placeholder 2">
            <a:extLst>
              <a:ext uri="{FF2B5EF4-FFF2-40B4-BE49-F238E27FC236}">
                <a16:creationId xmlns:a16="http://schemas.microsoft.com/office/drawing/2014/main" id="{7ED40202-56E3-7802-6A2E-9DF1C88DF162}"/>
              </a:ext>
            </a:extLst>
          </p:cNvPr>
          <p:cNvSpPr>
            <a:spLocks noGrp="1"/>
          </p:cNvSpPr>
          <p:nvPr>
            <p:ph idx="1"/>
          </p:nvPr>
        </p:nvSpPr>
        <p:spPr>
          <a:xfrm>
            <a:off x="6367461" y="4072045"/>
            <a:ext cx="4984813" cy="2057289"/>
          </a:xfrm>
          <a:noFill/>
        </p:spPr>
        <p:txBody>
          <a:bodyPr vert="horz" lIns="91440" tIns="45720" rIns="91440" bIns="45720" rtlCol="0">
            <a:normAutofit/>
          </a:bodyPr>
          <a:lstStyle/>
          <a:p>
            <a:pPr marL="0" indent="0">
              <a:buNone/>
            </a:pPr>
            <a:r>
              <a:rPr lang="en-US" sz="2400"/>
              <a:t>Why did Shi Huangdi create harsh punishments?</a:t>
            </a:r>
          </a:p>
        </p:txBody>
      </p:sp>
      <p:pic>
        <p:nvPicPr>
          <p:cNvPr id="4098" name="Picture 2" descr="Waist chop - Wikipedia">
            <a:extLst>
              <a:ext uri="{FF2B5EF4-FFF2-40B4-BE49-F238E27FC236}">
                <a16:creationId xmlns:a16="http://schemas.microsoft.com/office/drawing/2014/main" id="{DE6959DF-3DE1-028D-4655-2BC943D9A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079"/>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45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6489-21B6-96AF-9BDE-4450DB59647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7973E51-74C1-1505-CC8C-992E1E9C5CD1}"/>
              </a:ext>
            </a:extLst>
          </p:cNvPr>
          <p:cNvSpPr>
            <a:spLocks noGrp="1"/>
          </p:cNvSpPr>
          <p:nvPr>
            <p:ph idx="1"/>
          </p:nvPr>
        </p:nvSpPr>
        <p:spPr/>
        <p:txBody>
          <a:bodyPr/>
          <a:lstStyle/>
          <a:p>
            <a:r>
              <a:rPr lang="en-US" dirty="0"/>
              <a:t>Do Now</a:t>
            </a:r>
          </a:p>
          <a:p>
            <a:pPr lvl="1"/>
            <a:r>
              <a:rPr lang="en-US" dirty="0"/>
              <a:t>Song of the Day: Could Have Been Me – The Struts</a:t>
            </a:r>
          </a:p>
          <a:p>
            <a:r>
              <a:rPr lang="en-US" dirty="0"/>
              <a:t>Han Dynasty</a:t>
            </a:r>
          </a:p>
          <a:p>
            <a:pPr lvl="1"/>
            <a:r>
              <a:rPr lang="en-US" dirty="0"/>
              <a:t>Reuniting and Expanding China</a:t>
            </a:r>
          </a:p>
          <a:p>
            <a:r>
              <a:rPr lang="en-US" dirty="0"/>
              <a:t>The Silk Road</a:t>
            </a:r>
          </a:p>
          <a:p>
            <a:pPr lvl="1"/>
            <a:r>
              <a:rPr lang="en-US" dirty="0"/>
              <a:t>Trade Route</a:t>
            </a:r>
          </a:p>
          <a:p>
            <a:pPr lvl="1"/>
            <a:r>
              <a:rPr lang="en-US" dirty="0"/>
              <a:t>Exchange of Ideas</a:t>
            </a:r>
          </a:p>
          <a:p>
            <a:r>
              <a:rPr lang="en-US" dirty="0"/>
              <a:t>Practice Vocab</a:t>
            </a:r>
          </a:p>
          <a:p>
            <a:r>
              <a:rPr lang="en-US" dirty="0"/>
              <a:t>Exit Ticket</a:t>
            </a:r>
          </a:p>
        </p:txBody>
      </p:sp>
    </p:spTree>
    <p:extLst>
      <p:ext uri="{BB962C8B-B14F-4D97-AF65-F5344CB8AC3E}">
        <p14:creationId xmlns:p14="http://schemas.microsoft.com/office/powerpoint/2010/main" val="2800188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B85F7-E2AB-3728-78AE-EC14DE7E5006}"/>
              </a:ext>
            </a:extLst>
          </p:cNvPr>
          <p:cNvSpPr>
            <a:spLocks noGrp="1"/>
          </p:cNvSpPr>
          <p:nvPr>
            <p:ph type="title"/>
          </p:nvPr>
        </p:nvSpPr>
        <p:spPr>
          <a:xfrm>
            <a:off x="572493" y="238539"/>
            <a:ext cx="11018520" cy="1434415"/>
          </a:xfrm>
        </p:spPr>
        <p:txBody>
          <a:bodyPr anchor="b">
            <a:normAutofit/>
          </a:bodyPr>
          <a:lstStyle/>
          <a:p>
            <a:r>
              <a:rPr lang="en-US" sz="5400"/>
              <a:t>Han Dynasty</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F755C7-B5FD-BD60-9F4D-F0F88D9CA483}"/>
              </a:ext>
            </a:extLst>
          </p:cNvPr>
          <p:cNvSpPr>
            <a:spLocks noGrp="1"/>
          </p:cNvSpPr>
          <p:nvPr>
            <p:ph idx="1"/>
          </p:nvPr>
        </p:nvSpPr>
        <p:spPr>
          <a:xfrm>
            <a:off x="572493" y="2071316"/>
            <a:ext cx="6713552" cy="4119172"/>
          </a:xfrm>
        </p:spPr>
        <p:txBody>
          <a:bodyPr anchor="t">
            <a:normAutofit/>
          </a:bodyPr>
          <a:lstStyle/>
          <a:p>
            <a:r>
              <a:rPr lang="en-US" sz="2200" dirty="0"/>
              <a:t>Qin Dynasty falls when Chen Sheng started his rebellion</a:t>
            </a:r>
          </a:p>
          <a:p>
            <a:pPr lvl="1"/>
            <a:r>
              <a:rPr lang="en-US" sz="2200" dirty="0"/>
              <a:t>Chinese unity is lost; everybody wants to rule the world or be left alone</a:t>
            </a:r>
          </a:p>
          <a:p>
            <a:r>
              <a:rPr lang="en-US" sz="2200" dirty="0"/>
              <a:t>General Liu Bang seizes power over China</a:t>
            </a:r>
          </a:p>
          <a:p>
            <a:pPr lvl="1"/>
            <a:r>
              <a:rPr lang="en-US" sz="2200" dirty="0"/>
              <a:t>Starts Han Dynasty in 206 BCE; lasts for 400 years</a:t>
            </a:r>
          </a:p>
          <a:p>
            <a:r>
              <a:rPr lang="en-US" sz="2200" dirty="0"/>
              <a:t>First Han Emperor was poor</a:t>
            </a:r>
          </a:p>
          <a:p>
            <a:pPr lvl="1"/>
            <a:r>
              <a:rPr lang="en-US" sz="2200" dirty="0"/>
              <a:t>Surrounded by good advisors</a:t>
            </a:r>
          </a:p>
          <a:p>
            <a:pPr lvl="1"/>
            <a:r>
              <a:rPr lang="en-US" sz="2200" dirty="0"/>
              <a:t>Confucianism: Set example of mercy and good behavior</a:t>
            </a:r>
          </a:p>
          <a:p>
            <a:pPr lvl="1"/>
            <a:r>
              <a:rPr lang="en-US" sz="2200" dirty="0"/>
              <a:t>No more Qin cruelty, but Han kept Qin laws</a:t>
            </a:r>
          </a:p>
          <a:p>
            <a:endParaRPr lang="en-US" sz="2600" dirty="0"/>
          </a:p>
          <a:p>
            <a:pPr lvl="1"/>
            <a:endParaRPr lang="en-US" sz="2200" dirty="0"/>
          </a:p>
          <a:p>
            <a:pPr lvl="1"/>
            <a:endParaRPr lang="en-US" sz="2200" dirty="0"/>
          </a:p>
        </p:txBody>
      </p:sp>
      <p:pic>
        <p:nvPicPr>
          <p:cNvPr id="1026" name="Picture 2" descr="Liu Bang, from Peasant Rebel to Emperor | Origins">
            <a:extLst>
              <a:ext uri="{FF2B5EF4-FFF2-40B4-BE49-F238E27FC236}">
                <a16:creationId xmlns:a16="http://schemas.microsoft.com/office/drawing/2014/main" id="{6E3B7F61-7A29-C46E-3089-4591C288B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30" r="-1" b="307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453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F170C-27CB-A604-3397-00A30C616463}"/>
              </a:ext>
            </a:extLst>
          </p:cNvPr>
          <p:cNvSpPr>
            <a:spLocks noGrp="1"/>
          </p:cNvSpPr>
          <p:nvPr>
            <p:ph type="title"/>
          </p:nvPr>
        </p:nvSpPr>
        <p:spPr>
          <a:xfrm>
            <a:off x="793662" y="386930"/>
            <a:ext cx="10066122" cy="1298448"/>
          </a:xfrm>
        </p:spPr>
        <p:txBody>
          <a:bodyPr anchor="b">
            <a:normAutofit/>
          </a:bodyPr>
          <a:lstStyle/>
          <a:p>
            <a:r>
              <a:rPr lang="en-US" sz="4800"/>
              <a:t>Han Government</a:t>
            </a:r>
          </a:p>
        </p:txBody>
      </p:sp>
      <p:sp>
        <p:nvSpPr>
          <p:cNvPr id="2057" name="Rectangle 20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8D1266-D558-4A84-6123-E522B2A7AA06}"/>
              </a:ext>
            </a:extLst>
          </p:cNvPr>
          <p:cNvSpPr>
            <a:spLocks noGrp="1"/>
          </p:cNvSpPr>
          <p:nvPr>
            <p:ph idx="1"/>
          </p:nvPr>
        </p:nvSpPr>
        <p:spPr>
          <a:xfrm>
            <a:off x="793661" y="2599509"/>
            <a:ext cx="4530898" cy="3639450"/>
          </a:xfrm>
        </p:spPr>
        <p:txBody>
          <a:bodyPr anchor="ctr">
            <a:normAutofit/>
          </a:bodyPr>
          <a:lstStyle/>
          <a:p>
            <a:r>
              <a:rPr lang="en-US" sz="2000"/>
              <a:t>Still a strong central government</a:t>
            </a:r>
          </a:p>
          <a:p>
            <a:pPr lvl="1"/>
            <a:r>
              <a:rPr lang="en-US" sz="2000"/>
              <a:t>Local leaders have weak powers so they can’t challenge</a:t>
            </a:r>
          </a:p>
          <a:p>
            <a:r>
              <a:rPr lang="en-US" sz="2000"/>
              <a:t>Expanded empire</a:t>
            </a:r>
          </a:p>
          <a:p>
            <a:pPr lvl="1"/>
            <a:r>
              <a:rPr lang="en-US" sz="2000"/>
              <a:t>Central government ruled new lands instead of appointing a noble</a:t>
            </a:r>
          </a:p>
          <a:p>
            <a:r>
              <a:rPr lang="en-US" sz="2000"/>
              <a:t>Government and society pyramid</a:t>
            </a:r>
          </a:p>
        </p:txBody>
      </p:sp>
      <p:pic>
        <p:nvPicPr>
          <p:cNvPr id="2050" name="Picture 2" descr="World History">
            <a:extLst>
              <a:ext uri="{FF2B5EF4-FFF2-40B4-BE49-F238E27FC236}">
                <a16:creationId xmlns:a16="http://schemas.microsoft.com/office/drawing/2014/main" id="{34F1CEA9-0E92-65CC-11FA-4E8452358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09" r="3616"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2065" name="Rectangle 206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679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4. The Civil Service Examination System, 1000-1905 A.D.">
            <a:extLst>
              <a:ext uri="{FF2B5EF4-FFF2-40B4-BE49-F238E27FC236}">
                <a16:creationId xmlns:a16="http://schemas.microsoft.com/office/drawing/2014/main" id="{2292E389-E222-60B2-B434-E6FA488BA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51" r="5837"/>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A8DFC9-7C22-FB46-8A97-BA0C3514F19A}"/>
              </a:ext>
            </a:extLst>
          </p:cNvPr>
          <p:cNvSpPr>
            <a:spLocks noGrp="1"/>
          </p:cNvSpPr>
          <p:nvPr>
            <p:ph type="title"/>
          </p:nvPr>
        </p:nvSpPr>
        <p:spPr>
          <a:xfrm>
            <a:off x="141515" y="0"/>
            <a:ext cx="2830286" cy="832304"/>
          </a:xfrm>
        </p:spPr>
        <p:txBody>
          <a:bodyPr>
            <a:normAutofit/>
          </a:bodyPr>
          <a:lstStyle/>
          <a:p>
            <a:r>
              <a:rPr lang="en-US" sz="4000" dirty="0"/>
              <a:t>Civil Service</a:t>
            </a:r>
          </a:p>
        </p:txBody>
      </p:sp>
      <p:sp>
        <p:nvSpPr>
          <p:cNvPr id="3" name="Content Placeholder 2">
            <a:extLst>
              <a:ext uri="{FF2B5EF4-FFF2-40B4-BE49-F238E27FC236}">
                <a16:creationId xmlns:a16="http://schemas.microsoft.com/office/drawing/2014/main" id="{D7AE1590-CAC6-8E74-6DAE-899B24225801}"/>
              </a:ext>
            </a:extLst>
          </p:cNvPr>
          <p:cNvSpPr>
            <a:spLocks noGrp="1"/>
          </p:cNvSpPr>
          <p:nvPr>
            <p:ph idx="1"/>
          </p:nvPr>
        </p:nvSpPr>
        <p:spPr>
          <a:xfrm>
            <a:off x="-4" y="832304"/>
            <a:ext cx="4920347" cy="6025696"/>
          </a:xfrm>
        </p:spPr>
        <p:txBody>
          <a:bodyPr>
            <a:normAutofit/>
          </a:bodyPr>
          <a:lstStyle/>
          <a:p>
            <a:r>
              <a:rPr lang="en-US" sz="2000" dirty="0"/>
              <a:t>Civil Service</a:t>
            </a:r>
          </a:p>
          <a:p>
            <a:pPr lvl="1"/>
            <a:r>
              <a:rPr lang="en-US" sz="2000" dirty="0"/>
              <a:t>A system of government employees mainly selected for their skills and knowledge</a:t>
            </a:r>
          </a:p>
          <a:p>
            <a:r>
              <a:rPr lang="en-US" sz="2000" dirty="0"/>
              <a:t>Positions were not passed from father to son</a:t>
            </a:r>
          </a:p>
          <a:p>
            <a:pPr lvl="1"/>
            <a:r>
              <a:rPr lang="en-US" sz="2000" dirty="0"/>
              <a:t>People were recommended by their local leaders</a:t>
            </a:r>
          </a:p>
          <a:p>
            <a:pPr lvl="1"/>
            <a:r>
              <a:rPr lang="en-US" sz="2000" dirty="0"/>
              <a:t>The best were appointed</a:t>
            </a:r>
          </a:p>
          <a:p>
            <a:pPr lvl="1"/>
            <a:r>
              <a:rPr lang="en-US" sz="2000" dirty="0"/>
              <a:t>Could not serve in your home area</a:t>
            </a:r>
          </a:p>
          <a:p>
            <a:pPr lvl="2"/>
            <a:r>
              <a:rPr lang="en-US" dirty="0"/>
              <a:t>Prevents rebellion</a:t>
            </a:r>
          </a:p>
          <a:p>
            <a:r>
              <a:rPr lang="en-US" sz="2000" dirty="0"/>
              <a:t>Emperor </a:t>
            </a:r>
            <a:r>
              <a:rPr lang="en-US" sz="2000" dirty="0" err="1"/>
              <a:t>Wudi</a:t>
            </a:r>
            <a:r>
              <a:rPr lang="en-US" sz="2000" dirty="0"/>
              <a:t> created exams</a:t>
            </a:r>
          </a:p>
          <a:p>
            <a:pPr lvl="1"/>
            <a:r>
              <a:rPr lang="en-US" sz="2000" dirty="0"/>
              <a:t>These helped to identify and select civil servants</a:t>
            </a:r>
          </a:p>
          <a:p>
            <a:r>
              <a:rPr lang="en-US" sz="2000" dirty="0"/>
              <a:t>Civil servants lived the good life</a:t>
            </a:r>
          </a:p>
          <a:p>
            <a:pPr lvl="1"/>
            <a:r>
              <a:rPr lang="en-US" sz="2000" dirty="0"/>
              <a:t>Comfort, influence, special clothes…</a:t>
            </a:r>
          </a:p>
        </p:txBody>
      </p:sp>
    </p:spTree>
    <p:extLst>
      <p:ext uri="{BB962C8B-B14F-4D97-AF65-F5344CB8AC3E}">
        <p14:creationId xmlns:p14="http://schemas.microsoft.com/office/powerpoint/2010/main" val="1517936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3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9D9F5E-DE71-EDF7-8812-5AB8DC97E39D}"/>
              </a:ext>
            </a:extLst>
          </p:cNvPr>
          <p:cNvSpPr>
            <a:spLocks noGrp="1"/>
          </p:cNvSpPr>
          <p:nvPr>
            <p:ph type="title"/>
          </p:nvPr>
        </p:nvSpPr>
        <p:spPr>
          <a:xfrm>
            <a:off x="838200" y="365125"/>
            <a:ext cx="10515600" cy="1306443"/>
          </a:xfrm>
        </p:spPr>
        <p:txBody>
          <a:bodyPr>
            <a:normAutofit/>
          </a:bodyPr>
          <a:lstStyle/>
          <a:p>
            <a:r>
              <a:rPr lang="en-US" sz="4000"/>
              <a:t>The Silk Road</a:t>
            </a:r>
          </a:p>
        </p:txBody>
      </p:sp>
      <p:sp>
        <p:nvSpPr>
          <p:cNvPr id="3" name="Content Placeholder 2">
            <a:extLst>
              <a:ext uri="{FF2B5EF4-FFF2-40B4-BE49-F238E27FC236}">
                <a16:creationId xmlns:a16="http://schemas.microsoft.com/office/drawing/2014/main" id="{82A25F66-F64B-ACA0-A86C-2CF78D932D91}"/>
              </a:ext>
            </a:extLst>
          </p:cNvPr>
          <p:cNvSpPr>
            <a:spLocks noGrp="1"/>
          </p:cNvSpPr>
          <p:nvPr>
            <p:ph idx="1"/>
          </p:nvPr>
        </p:nvSpPr>
        <p:spPr>
          <a:xfrm>
            <a:off x="195573" y="1553482"/>
            <a:ext cx="4855397" cy="5304518"/>
          </a:xfrm>
        </p:spPr>
        <p:txBody>
          <a:bodyPr>
            <a:normAutofit/>
          </a:bodyPr>
          <a:lstStyle/>
          <a:p>
            <a:r>
              <a:rPr lang="en-US" sz="2000" dirty="0"/>
              <a:t>Silk Road</a:t>
            </a:r>
          </a:p>
          <a:p>
            <a:pPr lvl="1"/>
            <a:r>
              <a:rPr lang="en-US" sz="2000" dirty="0"/>
              <a:t>A network of roads that crossed Asia, connecting China to central and southwest Asia</a:t>
            </a:r>
          </a:p>
          <a:p>
            <a:r>
              <a:rPr lang="en-US" sz="2000" dirty="0"/>
              <a:t>Gets its name from China’s major export: silk</a:t>
            </a:r>
          </a:p>
          <a:p>
            <a:r>
              <a:rPr lang="en-US" sz="2000" dirty="0"/>
              <a:t>Ancient Chinese Secret</a:t>
            </a:r>
          </a:p>
          <a:p>
            <a:pPr lvl="1"/>
            <a:r>
              <a:rPr lang="en-US" sz="2000" dirty="0"/>
              <a:t>Only Chinese knew how to spin silk</a:t>
            </a:r>
          </a:p>
          <a:p>
            <a:pPr lvl="1"/>
            <a:r>
              <a:rPr lang="en-US" sz="2000" dirty="0"/>
              <a:t>Exporting silkworms was illegal</a:t>
            </a:r>
          </a:p>
          <a:p>
            <a:r>
              <a:rPr lang="en-US" sz="2000" dirty="0"/>
              <a:t>Art, cuisine, animals, foods, precious stones, gunpowder, paper… all imported/exported along the Silk Road</a:t>
            </a:r>
          </a:p>
          <a:p>
            <a:r>
              <a:rPr lang="en-US" sz="2000" dirty="0"/>
              <a:t>Ideas were also spread</a:t>
            </a:r>
          </a:p>
          <a:p>
            <a:pPr lvl="1"/>
            <a:r>
              <a:rPr lang="en-US" sz="2000" dirty="0"/>
              <a:t>Buddhism, Daoism, Confucianism, etc.</a:t>
            </a:r>
          </a:p>
        </p:txBody>
      </p:sp>
      <p:pic>
        <p:nvPicPr>
          <p:cNvPr id="5122" name="Picture 2" descr="Silk in Antiquity - World History Encyclopedia">
            <a:extLst>
              <a:ext uri="{FF2B5EF4-FFF2-40B4-BE49-F238E27FC236}">
                <a16:creationId xmlns:a16="http://schemas.microsoft.com/office/drawing/2014/main" id="{33ECA9DA-8195-4755-8C89-8DB91815D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180"/>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521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lk Road - World History Encyclopedia">
            <a:extLst>
              <a:ext uri="{FF2B5EF4-FFF2-40B4-BE49-F238E27FC236}">
                <a16:creationId xmlns:a16="http://schemas.microsoft.com/office/drawing/2014/main" id="{110CB63B-33BE-B8B3-08D7-3B1C454C9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2913"/>
            <a:ext cx="11430000"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24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5CD7CD-2005-1A9A-4355-E46D61DAAB46}"/>
              </a:ext>
            </a:extLst>
          </p:cNvPr>
          <p:cNvSpPr>
            <a:spLocks noGrp="1"/>
          </p:cNvSpPr>
          <p:nvPr>
            <p:ph type="title"/>
          </p:nvPr>
        </p:nvSpPr>
        <p:spPr>
          <a:xfrm>
            <a:off x="836679" y="723898"/>
            <a:ext cx="6002110" cy="1495425"/>
          </a:xfrm>
        </p:spPr>
        <p:txBody>
          <a:bodyPr>
            <a:normAutofit/>
          </a:bodyPr>
          <a:lstStyle/>
          <a:p>
            <a:r>
              <a:rPr lang="en-US" sz="4000" dirty="0"/>
              <a:t>Practice Vocab</a:t>
            </a:r>
          </a:p>
        </p:txBody>
      </p:sp>
      <p:sp>
        <p:nvSpPr>
          <p:cNvPr id="3" name="Content Placeholder 2">
            <a:extLst>
              <a:ext uri="{FF2B5EF4-FFF2-40B4-BE49-F238E27FC236}">
                <a16:creationId xmlns:a16="http://schemas.microsoft.com/office/drawing/2014/main" id="{AF214D37-BD33-9C91-AACC-2C70C7B66A6B}"/>
              </a:ext>
            </a:extLst>
          </p:cNvPr>
          <p:cNvSpPr>
            <a:spLocks noGrp="1"/>
          </p:cNvSpPr>
          <p:nvPr>
            <p:ph idx="1"/>
          </p:nvPr>
        </p:nvSpPr>
        <p:spPr>
          <a:xfrm>
            <a:off x="836680" y="2405067"/>
            <a:ext cx="6002110" cy="3729034"/>
          </a:xfrm>
        </p:spPr>
        <p:txBody>
          <a:bodyPr>
            <a:normAutofit/>
          </a:bodyPr>
          <a:lstStyle/>
          <a:p>
            <a:r>
              <a:rPr lang="en-US" sz="2000" dirty="0"/>
              <a:t>In your notes, define the following words:</a:t>
            </a:r>
          </a:p>
          <a:p>
            <a:pPr lvl="1"/>
            <a:r>
              <a:rPr lang="en-US" sz="2000" dirty="0"/>
              <a:t>Standardize (pg. 198)</a:t>
            </a:r>
          </a:p>
          <a:p>
            <a:pPr lvl="1"/>
            <a:r>
              <a:rPr lang="en-US" sz="2000" dirty="0"/>
              <a:t>Censor (pg. 201)</a:t>
            </a:r>
          </a:p>
          <a:p>
            <a:pPr lvl="1"/>
            <a:r>
              <a:rPr lang="en-US" sz="2000" dirty="0"/>
              <a:t>Assign (pg. 204)</a:t>
            </a:r>
          </a:p>
          <a:p>
            <a:pPr lvl="1"/>
            <a:r>
              <a:rPr lang="en-US" sz="2000" dirty="0"/>
              <a:t>Obtain (pg. 207)</a:t>
            </a:r>
          </a:p>
        </p:txBody>
      </p:sp>
      <p:pic>
        <p:nvPicPr>
          <p:cNvPr id="3074" name="Picture 2" descr="Lexicography | Meaning, Types of Dictionaries, &amp; Linguistics | Britannica">
            <a:extLst>
              <a:ext uri="{FF2B5EF4-FFF2-40B4-BE49-F238E27FC236}">
                <a16:creationId xmlns:a16="http://schemas.microsoft.com/office/drawing/2014/main" id="{CA484A51-7E15-C495-577F-948A3A7B4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50" r="24212"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1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I watched The Ten Commandments (1956) : r/iwatchedanoldmovie">
            <a:extLst>
              <a:ext uri="{FF2B5EF4-FFF2-40B4-BE49-F238E27FC236}">
                <a16:creationId xmlns:a16="http://schemas.microsoft.com/office/drawing/2014/main" id="{68E7525B-ECE2-8632-503C-5DA39334F2BA}"/>
              </a:ext>
            </a:extLst>
          </p:cNvPr>
          <p:cNvPicPr>
            <a:picLocks noChangeAspect="1"/>
          </p:cNvPicPr>
          <p:nvPr/>
        </p:nvPicPr>
        <p:blipFill>
          <a:blip r:embed="rId2">
            <a:extLst>
              <a:ext uri="{28A0092B-C50C-407E-A947-70E740481C1C}">
                <a14:useLocalDpi xmlns:a14="http://schemas.microsoft.com/office/drawing/2010/main" val="0"/>
              </a:ext>
            </a:extLst>
          </a:blip>
          <a:srcRect l="3538" r="1" b="1"/>
          <a:stretch/>
        </p:blipFill>
        <p:spPr bwMode="auto">
          <a:xfrm>
            <a:off x="20" y="1282"/>
            <a:ext cx="12191980" cy="6856718"/>
          </a:xfrm>
          <a:prstGeom prst="rect">
            <a:avLst/>
          </a:prstGeom>
          <a:noFill/>
        </p:spPr>
      </p:pic>
    </p:spTree>
    <p:extLst>
      <p:ext uri="{BB962C8B-B14F-4D97-AF65-F5344CB8AC3E}">
        <p14:creationId xmlns:p14="http://schemas.microsoft.com/office/powerpoint/2010/main" val="587186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F75DC-C628-009E-D92E-8329C56A2857}"/>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Exit Ticket</a:t>
            </a:r>
          </a:p>
        </p:txBody>
      </p:sp>
      <p:sp>
        <p:nvSpPr>
          <p:cNvPr id="3" name="Content Placeholder 2">
            <a:extLst>
              <a:ext uri="{FF2B5EF4-FFF2-40B4-BE49-F238E27FC236}">
                <a16:creationId xmlns:a16="http://schemas.microsoft.com/office/drawing/2014/main" id="{449E3957-B6AB-57DA-1373-B96369ED020C}"/>
              </a:ext>
            </a:extLst>
          </p:cNvPr>
          <p:cNvSpPr>
            <a:spLocks noGrp="1"/>
          </p:cNvSpPr>
          <p:nvPr>
            <p:ph idx="1"/>
          </p:nvPr>
        </p:nvSpPr>
        <p:spPr>
          <a:xfrm>
            <a:off x="4810259" y="649480"/>
            <a:ext cx="6555347" cy="5546047"/>
          </a:xfrm>
        </p:spPr>
        <p:txBody>
          <a:bodyPr anchor="ctr">
            <a:normAutofit/>
          </a:bodyPr>
          <a:lstStyle/>
          <a:p>
            <a:r>
              <a:rPr lang="en-US" sz="2000"/>
              <a:t>How were the Qin and Han Dynasties the same and how were they different?</a:t>
            </a:r>
          </a:p>
          <a:p>
            <a:pPr lvl="1"/>
            <a:r>
              <a:rPr lang="en-US" sz="2000"/>
              <a:t>Give me one example of each.</a:t>
            </a:r>
          </a:p>
        </p:txBody>
      </p:sp>
    </p:spTree>
    <p:extLst>
      <p:ext uri="{BB962C8B-B14F-4D97-AF65-F5344CB8AC3E}">
        <p14:creationId xmlns:p14="http://schemas.microsoft.com/office/powerpoint/2010/main" val="3687587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0FEA8A6-F25E-DAFF-E73D-AE83AD5DA9D8}"/>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Agenda</a:t>
            </a:r>
          </a:p>
        </p:txBody>
      </p:sp>
      <p:graphicFrame>
        <p:nvGraphicFramePr>
          <p:cNvPr id="5" name="Content Placeholder 2">
            <a:extLst>
              <a:ext uri="{FF2B5EF4-FFF2-40B4-BE49-F238E27FC236}">
                <a16:creationId xmlns:a16="http://schemas.microsoft.com/office/drawing/2014/main" id="{83101EAD-2FBF-34A8-20E4-A17AD063C0AF}"/>
              </a:ext>
            </a:extLst>
          </p:cNvPr>
          <p:cNvGraphicFramePr>
            <a:graphicFrameLocks noGrp="1"/>
          </p:cNvGraphicFramePr>
          <p:nvPr>
            <p:ph idx="1"/>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039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n Dynasty ‑ Dates, Rulers &amp; Legacy | HISTORY">
            <a:extLst>
              <a:ext uri="{FF2B5EF4-FFF2-40B4-BE49-F238E27FC236}">
                <a16:creationId xmlns:a16="http://schemas.microsoft.com/office/drawing/2014/main" id="{C3FC9A4B-4F51-D2B8-F5B2-3B5A8EC7C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39" r="1664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287137-DC0D-FCB7-4712-F70289D4B8E8}"/>
              </a:ext>
            </a:extLst>
          </p:cNvPr>
          <p:cNvSpPr>
            <a:spLocks noGrp="1"/>
          </p:cNvSpPr>
          <p:nvPr>
            <p:ph type="title"/>
          </p:nvPr>
        </p:nvSpPr>
        <p:spPr>
          <a:xfrm>
            <a:off x="838200" y="365125"/>
            <a:ext cx="3822189" cy="669018"/>
          </a:xfrm>
        </p:spPr>
        <p:txBody>
          <a:bodyPr>
            <a:normAutofit/>
          </a:bodyPr>
          <a:lstStyle/>
          <a:p>
            <a:r>
              <a:rPr lang="en-US" sz="4000"/>
              <a:t>Han Society</a:t>
            </a:r>
          </a:p>
        </p:txBody>
      </p:sp>
      <p:sp>
        <p:nvSpPr>
          <p:cNvPr id="3" name="Content Placeholder 2">
            <a:extLst>
              <a:ext uri="{FF2B5EF4-FFF2-40B4-BE49-F238E27FC236}">
                <a16:creationId xmlns:a16="http://schemas.microsoft.com/office/drawing/2014/main" id="{37E412F2-6EE7-7100-0DE0-C66EF2552E22}"/>
              </a:ext>
            </a:extLst>
          </p:cNvPr>
          <p:cNvSpPr>
            <a:spLocks noGrp="1"/>
          </p:cNvSpPr>
          <p:nvPr>
            <p:ph idx="1"/>
          </p:nvPr>
        </p:nvSpPr>
        <p:spPr>
          <a:xfrm>
            <a:off x="195943" y="1215000"/>
            <a:ext cx="4321628" cy="5642989"/>
          </a:xfrm>
        </p:spPr>
        <p:txBody>
          <a:bodyPr>
            <a:normAutofit lnSpcReduction="10000"/>
          </a:bodyPr>
          <a:lstStyle/>
          <a:p>
            <a:r>
              <a:rPr lang="en-US" sz="2400" dirty="0"/>
              <a:t>Confucian values</a:t>
            </a:r>
          </a:p>
          <a:p>
            <a:pPr lvl="1"/>
            <a:r>
              <a:rPr lang="en-US" dirty="0"/>
              <a:t>Mental work &gt; Physical Work</a:t>
            </a:r>
          </a:p>
          <a:p>
            <a:pPr lvl="2"/>
            <a:r>
              <a:rPr lang="en-US" sz="2400" dirty="0"/>
              <a:t>Teachers and students highly respected</a:t>
            </a:r>
          </a:p>
          <a:p>
            <a:r>
              <a:rPr lang="en-US" sz="2400" dirty="0"/>
              <a:t>Farmers and Artisans</a:t>
            </a:r>
          </a:p>
          <a:p>
            <a:pPr lvl="1"/>
            <a:r>
              <a:rPr lang="en-US" dirty="0"/>
              <a:t>Highly valued for what they make</a:t>
            </a:r>
          </a:p>
          <a:p>
            <a:r>
              <a:rPr lang="en-US" sz="2400" dirty="0"/>
              <a:t>Merchants</a:t>
            </a:r>
          </a:p>
          <a:p>
            <a:pPr lvl="1"/>
            <a:r>
              <a:rPr lang="en-US" dirty="0"/>
              <a:t>Little respect since they don’t make anything</a:t>
            </a:r>
          </a:p>
          <a:p>
            <a:r>
              <a:rPr lang="en-US" sz="2400" dirty="0"/>
              <a:t>Slaves</a:t>
            </a:r>
          </a:p>
          <a:p>
            <a:pPr lvl="1"/>
            <a:r>
              <a:rPr lang="en-US" dirty="0"/>
              <a:t>At the bottom; usually criminals or people with debt</a:t>
            </a:r>
          </a:p>
        </p:txBody>
      </p:sp>
    </p:spTree>
    <p:extLst>
      <p:ext uri="{BB962C8B-B14F-4D97-AF65-F5344CB8AC3E}">
        <p14:creationId xmlns:p14="http://schemas.microsoft.com/office/powerpoint/2010/main" val="2933509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C50EE-DF90-5D4D-F797-2415A3268624}"/>
              </a:ext>
            </a:extLst>
          </p:cNvPr>
          <p:cNvSpPr>
            <a:spLocks noGrp="1"/>
          </p:cNvSpPr>
          <p:nvPr>
            <p:ph type="title"/>
          </p:nvPr>
        </p:nvSpPr>
        <p:spPr>
          <a:xfrm>
            <a:off x="838201" y="365125"/>
            <a:ext cx="5251316" cy="941161"/>
          </a:xfrm>
        </p:spPr>
        <p:txBody>
          <a:bodyPr>
            <a:normAutofit/>
          </a:bodyPr>
          <a:lstStyle/>
          <a:p>
            <a:r>
              <a:rPr lang="en-US" dirty="0"/>
              <a:t>Han Society</a:t>
            </a:r>
          </a:p>
        </p:txBody>
      </p:sp>
      <p:sp>
        <p:nvSpPr>
          <p:cNvPr id="3" name="Content Placeholder 2">
            <a:extLst>
              <a:ext uri="{FF2B5EF4-FFF2-40B4-BE49-F238E27FC236}">
                <a16:creationId xmlns:a16="http://schemas.microsoft.com/office/drawing/2014/main" id="{B7C8AC2F-8D76-92E4-2C9D-099EC3EE166A}"/>
              </a:ext>
            </a:extLst>
          </p:cNvPr>
          <p:cNvSpPr>
            <a:spLocks noGrp="1"/>
          </p:cNvSpPr>
          <p:nvPr>
            <p:ph idx="1"/>
          </p:nvPr>
        </p:nvSpPr>
        <p:spPr>
          <a:xfrm>
            <a:off x="130628" y="1408010"/>
            <a:ext cx="6095539" cy="5449989"/>
          </a:xfrm>
        </p:spPr>
        <p:txBody>
          <a:bodyPr>
            <a:normAutofit/>
          </a:bodyPr>
          <a:lstStyle/>
          <a:p>
            <a:r>
              <a:rPr lang="en-US" sz="2400" dirty="0"/>
              <a:t>Family Life</a:t>
            </a:r>
          </a:p>
          <a:p>
            <a:pPr lvl="1"/>
            <a:r>
              <a:rPr lang="en-US" dirty="0"/>
              <a:t>Ancestor worship</a:t>
            </a:r>
          </a:p>
          <a:p>
            <a:pPr lvl="1"/>
            <a:r>
              <a:rPr lang="en-US" dirty="0"/>
              <a:t>Kids could be reported for not respecting their parents (</a:t>
            </a:r>
            <a:r>
              <a:rPr lang="en-US" u="sng" dirty="0"/>
              <a:t>filial piety</a:t>
            </a:r>
            <a:r>
              <a:rPr lang="en-US" dirty="0"/>
              <a:t>)</a:t>
            </a:r>
          </a:p>
          <a:p>
            <a:pPr lvl="2"/>
            <a:r>
              <a:rPr lang="en-US" sz="2400" dirty="0"/>
              <a:t>Adult children get a harsh punishment</a:t>
            </a:r>
          </a:p>
          <a:p>
            <a:pPr lvl="2"/>
            <a:r>
              <a:rPr lang="en-US" sz="2400" dirty="0"/>
              <a:t>Little kids get a talking to</a:t>
            </a:r>
          </a:p>
          <a:p>
            <a:r>
              <a:rPr lang="en-US" sz="2400" dirty="0"/>
              <a:t>Women</a:t>
            </a:r>
          </a:p>
          <a:p>
            <a:pPr lvl="1"/>
            <a:r>
              <a:rPr lang="en-US" dirty="0"/>
              <a:t>Less power than men</a:t>
            </a:r>
          </a:p>
          <a:p>
            <a:pPr lvl="1"/>
            <a:r>
              <a:rPr lang="en-US" dirty="0"/>
              <a:t>Stayed at home, took care of the kids and the olds</a:t>
            </a:r>
          </a:p>
          <a:p>
            <a:pPr lvl="1"/>
            <a:r>
              <a:rPr lang="en-US" dirty="0"/>
              <a:t>Ban Zhao</a:t>
            </a:r>
          </a:p>
          <a:p>
            <a:pPr lvl="2"/>
            <a:r>
              <a:rPr lang="en-US" sz="2400" dirty="0"/>
              <a:t>Women deserve education but still should serve their man</a:t>
            </a:r>
          </a:p>
        </p:txBody>
      </p:sp>
      <p:pic>
        <p:nvPicPr>
          <p:cNvPr id="2050" name="Picture 2" descr="Ban Zhao of China 班昭 45–116 CE | SpringerLink">
            <a:extLst>
              <a:ext uri="{FF2B5EF4-FFF2-40B4-BE49-F238E27FC236}">
                <a16:creationId xmlns:a16="http://schemas.microsoft.com/office/drawing/2014/main" id="{556EE127-E676-8B18-35F5-EE3244E83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949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585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Rectangle 308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2EF3A-7399-F751-1899-8371EBD6FD69}"/>
              </a:ext>
            </a:extLst>
          </p:cNvPr>
          <p:cNvSpPr>
            <a:spLocks noGrp="1"/>
          </p:cNvSpPr>
          <p:nvPr>
            <p:ph type="title"/>
          </p:nvPr>
        </p:nvSpPr>
        <p:spPr>
          <a:xfrm>
            <a:off x="1136397" y="192492"/>
            <a:ext cx="5323715" cy="673637"/>
          </a:xfrm>
        </p:spPr>
        <p:txBody>
          <a:bodyPr anchor="b">
            <a:normAutofit/>
          </a:bodyPr>
          <a:lstStyle/>
          <a:p>
            <a:r>
              <a:rPr lang="en-US" sz="4000" dirty="0"/>
              <a:t>Han Society</a:t>
            </a:r>
          </a:p>
        </p:txBody>
      </p:sp>
      <p:sp>
        <p:nvSpPr>
          <p:cNvPr id="3" name="Content Placeholder 2">
            <a:extLst>
              <a:ext uri="{FF2B5EF4-FFF2-40B4-BE49-F238E27FC236}">
                <a16:creationId xmlns:a16="http://schemas.microsoft.com/office/drawing/2014/main" id="{BA8759AE-DF1F-EEF6-E901-E8E40ACB9A4D}"/>
              </a:ext>
            </a:extLst>
          </p:cNvPr>
          <p:cNvSpPr>
            <a:spLocks noGrp="1"/>
          </p:cNvSpPr>
          <p:nvPr>
            <p:ph idx="1"/>
          </p:nvPr>
        </p:nvSpPr>
        <p:spPr>
          <a:xfrm>
            <a:off x="1144923" y="1143151"/>
            <a:ext cx="5315189" cy="5714849"/>
          </a:xfrm>
        </p:spPr>
        <p:txBody>
          <a:bodyPr anchor="t">
            <a:normAutofit/>
          </a:bodyPr>
          <a:lstStyle/>
          <a:p>
            <a:r>
              <a:rPr lang="en-US" sz="2400" dirty="0"/>
              <a:t>Economy</a:t>
            </a:r>
          </a:p>
          <a:p>
            <a:pPr lvl="1"/>
            <a:r>
              <a:rPr lang="en-US" dirty="0"/>
              <a:t>Low Taxes</a:t>
            </a:r>
          </a:p>
          <a:p>
            <a:r>
              <a:rPr lang="en-US" sz="2400" dirty="0"/>
              <a:t>Mostly farming</a:t>
            </a:r>
          </a:p>
          <a:p>
            <a:pPr lvl="1"/>
            <a:r>
              <a:rPr lang="en-US" dirty="0"/>
              <a:t>90% of Chinese citizens were some kind of farmer</a:t>
            </a:r>
          </a:p>
          <a:p>
            <a:r>
              <a:rPr lang="en-US" sz="2400" dirty="0"/>
              <a:t>Silk production HUGE</a:t>
            </a:r>
          </a:p>
          <a:p>
            <a:r>
              <a:rPr lang="en-US" sz="2400" u="sng" dirty="0"/>
              <a:t>Monopoly</a:t>
            </a:r>
            <a:endParaRPr lang="en-US" sz="2400" dirty="0"/>
          </a:p>
          <a:p>
            <a:pPr lvl="1"/>
            <a:r>
              <a:rPr lang="en-US" u="sng" dirty="0"/>
              <a:t>One group controls an entire industry</a:t>
            </a:r>
          </a:p>
          <a:p>
            <a:r>
              <a:rPr lang="en-US" sz="2400" dirty="0"/>
              <a:t>Control price and production</a:t>
            </a:r>
          </a:p>
          <a:p>
            <a:pPr lvl="1"/>
            <a:r>
              <a:rPr lang="en-US" dirty="0"/>
              <a:t>Make and store extra grain in good years</a:t>
            </a:r>
          </a:p>
          <a:p>
            <a:pPr lvl="1"/>
            <a:r>
              <a:rPr lang="en-US" dirty="0"/>
              <a:t>Bad years: extra grain keeps prices low</a:t>
            </a:r>
          </a:p>
        </p:txBody>
      </p:sp>
      <p:sp>
        <p:nvSpPr>
          <p:cNvPr id="3081" name="Rectangle 308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5" name="Rectangle 308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Rectangle 308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coins of ancient China - 255 BC to AD 221.">
            <a:extLst>
              <a:ext uri="{FF2B5EF4-FFF2-40B4-BE49-F238E27FC236}">
                <a16:creationId xmlns:a16="http://schemas.microsoft.com/office/drawing/2014/main" id="{B851405B-26C6-78D7-97EB-B4D3EBF747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5967" y="1331878"/>
            <a:ext cx="4170530" cy="422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76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5" name="Rectangle 411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Freeform: Shape 41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9BFBE4-F5D5-43D9-1021-456C668CFD6D}"/>
              </a:ext>
            </a:extLst>
          </p:cNvPr>
          <p:cNvSpPr>
            <a:spLocks noGrp="1"/>
          </p:cNvSpPr>
          <p:nvPr>
            <p:ph type="title"/>
          </p:nvPr>
        </p:nvSpPr>
        <p:spPr>
          <a:xfrm>
            <a:off x="1137034" y="609597"/>
            <a:ext cx="9392421" cy="1330841"/>
          </a:xfrm>
        </p:spPr>
        <p:txBody>
          <a:bodyPr>
            <a:normAutofit/>
          </a:bodyPr>
          <a:lstStyle/>
          <a:p>
            <a:r>
              <a:rPr lang="en-US"/>
              <a:t>Han Advancements</a:t>
            </a:r>
            <a:endParaRPr lang="en-US" dirty="0"/>
          </a:p>
        </p:txBody>
      </p:sp>
      <p:sp>
        <p:nvSpPr>
          <p:cNvPr id="3" name="Content Placeholder 2">
            <a:extLst>
              <a:ext uri="{FF2B5EF4-FFF2-40B4-BE49-F238E27FC236}">
                <a16:creationId xmlns:a16="http://schemas.microsoft.com/office/drawing/2014/main" id="{4A0248C2-D358-64A5-26CA-B09A9CE0E8E3}"/>
              </a:ext>
            </a:extLst>
          </p:cNvPr>
          <p:cNvSpPr>
            <a:spLocks noGrp="1"/>
          </p:cNvSpPr>
          <p:nvPr>
            <p:ph idx="1"/>
          </p:nvPr>
        </p:nvSpPr>
        <p:spPr>
          <a:xfrm>
            <a:off x="1137034" y="2198362"/>
            <a:ext cx="4958966" cy="3917773"/>
          </a:xfrm>
        </p:spPr>
        <p:txBody>
          <a:bodyPr>
            <a:normAutofit/>
          </a:bodyPr>
          <a:lstStyle/>
          <a:p>
            <a:r>
              <a:rPr lang="en-US" sz="1900"/>
              <a:t>Art</a:t>
            </a:r>
          </a:p>
          <a:p>
            <a:pPr lvl="1"/>
            <a:r>
              <a:rPr lang="en-US" sz="1900"/>
              <a:t>Advancements in painting, sculpting, literature, poetry, and music</a:t>
            </a:r>
          </a:p>
          <a:p>
            <a:pPr lvl="1"/>
            <a:r>
              <a:rPr lang="en-US" sz="1900" u="sng"/>
              <a:t>Calligraphy</a:t>
            </a:r>
            <a:r>
              <a:rPr lang="en-US" sz="1900"/>
              <a:t> – Beautiful writing</a:t>
            </a:r>
          </a:p>
          <a:p>
            <a:r>
              <a:rPr lang="en-US" sz="1900"/>
              <a:t>Science</a:t>
            </a:r>
          </a:p>
          <a:p>
            <a:pPr lvl="1"/>
            <a:r>
              <a:rPr lang="en-US" sz="1900"/>
              <a:t>A solar year: 365 days, 5 hours, 46 minutes, and 46 seconds</a:t>
            </a:r>
          </a:p>
          <a:p>
            <a:pPr lvl="1"/>
            <a:r>
              <a:rPr lang="en-US" sz="1900"/>
              <a:t>New ways to explain and treat disease</a:t>
            </a:r>
          </a:p>
          <a:p>
            <a:pPr lvl="1"/>
            <a:r>
              <a:rPr lang="en-US" sz="1900"/>
              <a:t>Seismometer: tool to detect earthquakes</a:t>
            </a:r>
          </a:p>
          <a:p>
            <a:pPr lvl="1"/>
            <a:r>
              <a:rPr lang="en-US" sz="1900"/>
              <a:t>Wheelbarrow</a:t>
            </a:r>
          </a:p>
          <a:p>
            <a:pPr lvl="1"/>
            <a:r>
              <a:rPr lang="en-US" sz="1900"/>
              <a:t>PAPER</a:t>
            </a:r>
          </a:p>
        </p:txBody>
      </p:sp>
      <p:pic>
        <p:nvPicPr>
          <p:cNvPr id="4102" name="Picture 6" descr="Seismoscope - Zhang Heng">
            <a:extLst>
              <a:ext uri="{FF2B5EF4-FFF2-40B4-BE49-F238E27FC236}">
                <a16:creationId xmlns:a16="http://schemas.microsoft.com/office/drawing/2014/main" id="{61FDF9DF-F147-D267-1466-D57109E522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410837"/>
            <a:ext cx="4788505" cy="3304068"/>
          </a:xfrm>
          <a:prstGeom prst="rect">
            <a:avLst/>
          </a:prstGeom>
          <a:noFill/>
          <a:extLst>
            <a:ext uri="{909E8E84-426E-40DD-AFC4-6F175D3DCCD1}">
              <a14:hiddenFill xmlns:a14="http://schemas.microsoft.com/office/drawing/2010/main">
                <a:solidFill>
                  <a:srgbClr val="FFFFFF"/>
                </a:solidFill>
              </a14:hiddenFill>
            </a:ext>
          </a:extLst>
        </p:spPr>
      </p:pic>
      <p:sp>
        <p:nvSpPr>
          <p:cNvPr id="4117" name="Freeform: Shape 411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07597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exicography | Meaning, Types of Dictionaries, &amp; Linguistics | Britannica">
            <a:extLst>
              <a:ext uri="{FF2B5EF4-FFF2-40B4-BE49-F238E27FC236}">
                <a16:creationId xmlns:a16="http://schemas.microsoft.com/office/drawing/2014/main" id="{16F08263-C43B-FDB3-B087-753805FFE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9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4264C8-C349-6856-30EC-CD285F4797C1}"/>
              </a:ext>
            </a:extLst>
          </p:cNvPr>
          <p:cNvSpPr>
            <a:spLocks noGrp="1"/>
          </p:cNvSpPr>
          <p:nvPr>
            <p:ph type="title"/>
          </p:nvPr>
        </p:nvSpPr>
        <p:spPr>
          <a:xfrm>
            <a:off x="838200" y="365125"/>
            <a:ext cx="3822189" cy="1899912"/>
          </a:xfrm>
        </p:spPr>
        <p:txBody>
          <a:bodyPr>
            <a:normAutofit/>
          </a:bodyPr>
          <a:lstStyle/>
          <a:p>
            <a:r>
              <a:rPr lang="en-US" sz="4000"/>
              <a:t>Practice Vocab</a:t>
            </a:r>
          </a:p>
        </p:txBody>
      </p:sp>
      <p:sp>
        <p:nvSpPr>
          <p:cNvPr id="3" name="Content Placeholder 2">
            <a:extLst>
              <a:ext uri="{FF2B5EF4-FFF2-40B4-BE49-F238E27FC236}">
                <a16:creationId xmlns:a16="http://schemas.microsoft.com/office/drawing/2014/main" id="{29178AF0-3CD5-E02A-82B3-C4353A809B53}"/>
              </a:ext>
            </a:extLst>
          </p:cNvPr>
          <p:cNvSpPr>
            <a:spLocks noGrp="1"/>
          </p:cNvSpPr>
          <p:nvPr>
            <p:ph idx="1"/>
          </p:nvPr>
        </p:nvSpPr>
        <p:spPr>
          <a:xfrm>
            <a:off x="838200" y="2434201"/>
            <a:ext cx="3822189" cy="3742762"/>
          </a:xfrm>
        </p:spPr>
        <p:txBody>
          <a:bodyPr>
            <a:normAutofit/>
          </a:bodyPr>
          <a:lstStyle/>
          <a:p>
            <a:r>
              <a:rPr lang="en-US" sz="2000"/>
              <a:t>Exempt</a:t>
            </a:r>
          </a:p>
          <a:p>
            <a:r>
              <a:rPr lang="en-US" sz="2000"/>
              <a:t>Benefit</a:t>
            </a:r>
          </a:p>
          <a:p>
            <a:r>
              <a:rPr lang="en-US" sz="2000"/>
              <a:t>Acupuncture</a:t>
            </a:r>
          </a:p>
          <a:p>
            <a:endParaRPr lang="en-US" sz="2000"/>
          </a:p>
        </p:txBody>
      </p:sp>
    </p:spTree>
    <p:extLst>
      <p:ext uri="{BB962C8B-B14F-4D97-AF65-F5344CB8AC3E}">
        <p14:creationId xmlns:p14="http://schemas.microsoft.com/office/powerpoint/2010/main" val="2110206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F3C45-5E07-AD80-BC5B-0B6EDD67C64E}"/>
              </a:ext>
            </a:extLst>
          </p:cNvPr>
          <p:cNvSpPr>
            <a:spLocks noGrp="1"/>
          </p:cNvSpPr>
          <p:nvPr>
            <p:ph type="title"/>
          </p:nvPr>
        </p:nvSpPr>
        <p:spPr/>
        <p:txBody>
          <a:bodyPr/>
          <a:lstStyle/>
          <a:p>
            <a:r>
              <a:rPr lang="en-US"/>
              <a:t>Preview of the Week</a:t>
            </a:r>
            <a:endParaRPr lang="en-US" dirty="0"/>
          </a:p>
        </p:txBody>
      </p:sp>
      <p:sp>
        <p:nvSpPr>
          <p:cNvPr id="3" name="Content Placeholder 2">
            <a:extLst>
              <a:ext uri="{FF2B5EF4-FFF2-40B4-BE49-F238E27FC236}">
                <a16:creationId xmlns:a16="http://schemas.microsoft.com/office/drawing/2014/main" id="{A4952604-BED0-925E-033F-2326DD992569}"/>
              </a:ext>
            </a:extLst>
          </p:cNvPr>
          <p:cNvSpPr>
            <a:spLocks noGrp="1"/>
          </p:cNvSpPr>
          <p:nvPr>
            <p:ph idx="1"/>
          </p:nvPr>
        </p:nvSpPr>
        <p:spPr/>
        <p:txBody>
          <a:bodyPr>
            <a:normAutofit fontScale="92500" lnSpcReduction="10000"/>
          </a:bodyPr>
          <a:lstStyle/>
          <a:p>
            <a:r>
              <a:rPr lang="en-US"/>
              <a:t>Wednesday</a:t>
            </a:r>
          </a:p>
          <a:p>
            <a:pPr lvl="1"/>
            <a:r>
              <a:rPr lang="en-US"/>
              <a:t>Unit Assessment, pg. 215</a:t>
            </a:r>
          </a:p>
          <a:p>
            <a:r>
              <a:rPr lang="en-US"/>
              <a:t>Thursday</a:t>
            </a:r>
          </a:p>
          <a:p>
            <a:pPr lvl="1"/>
            <a:r>
              <a:rPr lang="en-US"/>
              <a:t>Reading Intervention</a:t>
            </a:r>
          </a:p>
          <a:p>
            <a:pPr lvl="2"/>
            <a:r>
              <a:rPr lang="en-US"/>
              <a:t>Not sure what it will be about</a:t>
            </a:r>
          </a:p>
          <a:p>
            <a:pPr lvl="2"/>
            <a:r>
              <a:rPr lang="en-US"/>
              <a:t>We can take a break from philosophy</a:t>
            </a:r>
          </a:p>
          <a:p>
            <a:r>
              <a:rPr lang="en-US"/>
              <a:t>Friday</a:t>
            </a:r>
          </a:p>
          <a:p>
            <a:pPr lvl="1"/>
            <a:r>
              <a:rPr lang="en-US"/>
              <a:t>Clean up your notes</a:t>
            </a:r>
          </a:p>
          <a:p>
            <a:pPr lvl="1"/>
            <a:r>
              <a:rPr lang="en-US"/>
              <a:t>Catch up on missed notes</a:t>
            </a:r>
          </a:p>
          <a:p>
            <a:pPr lvl="1"/>
            <a:r>
              <a:rPr lang="en-US"/>
              <a:t>Kahoot</a:t>
            </a:r>
          </a:p>
          <a:p>
            <a:r>
              <a:rPr lang="en-US"/>
              <a:t>Monday (11/18)</a:t>
            </a:r>
          </a:p>
          <a:p>
            <a:pPr lvl="1"/>
            <a:r>
              <a:rPr lang="en-US"/>
              <a:t>Ancient China Test</a:t>
            </a:r>
            <a:endParaRPr lang="en-US" dirty="0"/>
          </a:p>
        </p:txBody>
      </p:sp>
    </p:spTree>
    <p:extLst>
      <p:ext uri="{BB962C8B-B14F-4D97-AF65-F5344CB8AC3E}">
        <p14:creationId xmlns:p14="http://schemas.microsoft.com/office/powerpoint/2010/main" val="178893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BA4B4A-FA9F-CB33-E010-3EDAE316F78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Chinese River Systems</a:t>
            </a:r>
          </a:p>
        </p:txBody>
      </p:sp>
      <p:pic>
        <p:nvPicPr>
          <p:cNvPr id="1034" name="Picture 10" descr="Ancient China's Geography">
            <a:extLst>
              <a:ext uri="{FF2B5EF4-FFF2-40B4-BE49-F238E27FC236}">
                <a16:creationId xmlns:a16="http://schemas.microsoft.com/office/drawing/2014/main" id="{C5CA4469-A66A-D1BA-712F-5EA8CED28B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90045" y="1675227"/>
            <a:ext cx="7811909"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683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7804AA-6913-44B2-3F54-F2026DB8B0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Loess</a:t>
            </a:r>
          </a:p>
        </p:txBody>
      </p:sp>
      <p:pic>
        <p:nvPicPr>
          <p:cNvPr id="2052" name="Picture 4" descr="Restoring China's Loess Plateau |">
            <a:extLst>
              <a:ext uri="{FF2B5EF4-FFF2-40B4-BE49-F238E27FC236}">
                <a16:creationId xmlns:a16="http://schemas.microsoft.com/office/drawing/2014/main" id="{1412114E-5C7A-B4A7-6A6C-6B8986CF82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911048" y="1675227"/>
            <a:ext cx="8369904"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Large-Scale Detection of the Tableland Areas and Erosion-Vulnerable  Hotspots on the Chinese Loess Plateau">
            <a:extLst>
              <a:ext uri="{FF2B5EF4-FFF2-40B4-BE49-F238E27FC236}">
                <a16:creationId xmlns:a16="http://schemas.microsoft.com/office/drawing/2014/main" id="{75135507-6DF5-3FA4-177E-B5CC1932DD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237688"/>
            <a:ext cx="5294716" cy="2382622"/>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074" name="Picture 2" descr="Loess Plateau: Birthplace of Ancient Chinese Civilization - Pepchina">
            <a:extLst>
              <a:ext uri="{FF2B5EF4-FFF2-40B4-BE49-F238E27FC236}">
                <a16:creationId xmlns:a16="http://schemas.microsoft.com/office/drawing/2014/main" id="{EF8EEEC6-C033-5994-EFC0-E9D7A484B6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661889"/>
            <a:ext cx="5294715" cy="353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866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491</TotalTime>
  <Words>2686</Words>
  <Application>Microsoft Office PowerPoint</Application>
  <PresentationFormat>Widescreen</PresentationFormat>
  <Paragraphs>419</Paragraphs>
  <Slides>67</Slides>
  <Notes>12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67</vt:i4>
      </vt:variant>
    </vt:vector>
  </HeadingPairs>
  <TitlesOfParts>
    <vt:vector size="81" baseType="lpstr">
      <vt:lpstr>Aptos</vt:lpstr>
      <vt:lpstr>Aptos Display</vt:lpstr>
      <vt:lpstr>Arial</vt:lpstr>
      <vt:lpstr>Georgia</vt:lpstr>
      <vt:lpstr>Times New Roman</vt:lpstr>
      <vt:lpstr>Times-Roman</vt:lpstr>
      <vt:lpstr>Wingdings</vt:lpstr>
      <vt:lpstr>Office Theme</vt:lpstr>
      <vt:lpstr>Office Theme</vt:lpstr>
      <vt:lpstr>Office Theme</vt:lpstr>
      <vt:lpstr>Office Theme</vt:lpstr>
      <vt:lpstr>Office Theme</vt:lpstr>
      <vt:lpstr>Office Theme</vt:lpstr>
      <vt:lpstr>Office Theme</vt:lpstr>
      <vt:lpstr>Do Now</vt:lpstr>
      <vt:lpstr>Agenda</vt:lpstr>
      <vt:lpstr>Classroom Standards of Behavior</vt:lpstr>
      <vt:lpstr>Classroom Standards of Behavior</vt:lpstr>
      <vt:lpstr>Notetaking</vt:lpstr>
      <vt:lpstr>PowerPoint Presentation</vt:lpstr>
      <vt:lpstr>Chinese River Systems</vt:lpstr>
      <vt:lpstr>Loess</vt:lpstr>
      <vt:lpstr>PowerPoint Presentation</vt:lpstr>
      <vt:lpstr>PowerPoint Presentation</vt:lpstr>
      <vt:lpstr>Geographic Isolation</vt:lpstr>
      <vt:lpstr>PowerPoint Presentation</vt:lpstr>
      <vt:lpstr>The Shang Dynasty</vt:lpstr>
      <vt:lpstr>PowerPoint Presentation</vt:lpstr>
      <vt:lpstr>PowerPoint Presentation</vt:lpstr>
      <vt:lpstr>PowerPoint Presentation</vt:lpstr>
      <vt:lpstr>Ancient Chinese Writing</vt:lpstr>
      <vt:lpstr>Class Discussion</vt:lpstr>
      <vt:lpstr>Practice Vocab Questions (pg. 184)</vt:lpstr>
      <vt:lpstr>Exit Ticket</vt:lpstr>
      <vt:lpstr>Do Now</vt:lpstr>
      <vt:lpstr>Agenda</vt:lpstr>
      <vt:lpstr>Rise and Fall of the Zhou</vt:lpstr>
      <vt:lpstr>PowerPoint Presentation</vt:lpstr>
      <vt:lpstr>Class Discussion</vt:lpstr>
      <vt:lpstr>Governing the Zhou</vt:lpstr>
      <vt:lpstr>The Warring States Period</vt:lpstr>
      <vt:lpstr>Zhou Society</vt:lpstr>
      <vt:lpstr>Vocab Questions</vt:lpstr>
      <vt:lpstr>Exit Ticket</vt:lpstr>
      <vt:lpstr>Do Now</vt:lpstr>
      <vt:lpstr>Agenda (Feel Good Friday)</vt:lpstr>
      <vt:lpstr>Spiritual Traditions</vt:lpstr>
      <vt:lpstr>Confucius</vt:lpstr>
      <vt:lpstr>PowerPoint Presentation</vt:lpstr>
      <vt:lpstr>Confucius says…</vt:lpstr>
      <vt:lpstr>Daosim or Taoism</vt:lpstr>
      <vt:lpstr>The Dao</vt:lpstr>
      <vt:lpstr>PowerPoint Presentation</vt:lpstr>
      <vt:lpstr>Vocab Questions</vt:lpstr>
      <vt:lpstr>Exit Ticket</vt:lpstr>
      <vt:lpstr>Do Now</vt:lpstr>
      <vt:lpstr>Myth Busted</vt:lpstr>
      <vt:lpstr>Agenda (The Unification of China)</vt:lpstr>
      <vt:lpstr>Unity Under the Qin</vt:lpstr>
      <vt:lpstr>Great Wall Facts (Don’t Write This Down)</vt:lpstr>
      <vt:lpstr>Unity Under the Qin (cont’d)</vt:lpstr>
      <vt:lpstr>PowerPoint Presentation</vt:lpstr>
      <vt:lpstr>Rule of the First Emperor</vt:lpstr>
      <vt:lpstr>Fall of the Qin</vt:lpstr>
      <vt:lpstr>Practice Vocab</vt:lpstr>
      <vt:lpstr>Exit Ticket</vt:lpstr>
      <vt:lpstr>Agenda</vt:lpstr>
      <vt:lpstr>Han Dynasty</vt:lpstr>
      <vt:lpstr>Han Government</vt:lpstr>
      <vt:lpstr>Civil Service</vt:lpstr>
      <vt:lpstr>The Silk Road</vt:lpstr>
      <vt:lpstr>PowerPoint Presentation</vt:lpstr>
      <vt:lpstr>Practice Vocab</vt:lpstr>
      <vt:lpstr>Exit Ticket</vt:lpstr>
      <vt:lpstr>Agenda</vt:lpstr>
      <vt:lpstr>Han Society</vt:lpstr>
      <vt:lpstr>Han Society</vt:lpstr>
      <vt:lpstr>Han Society</vt:lpstr>
      <vt:lpstr>Han Advancements</vt:lpstr>
      <vt:lpstr>Practice Vocab</vt:lpstr>
      <vt:lpstr>Preview of the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McLaughlin, Joseph P.</dc:creator>
  <cp:lastModifiedBy>McLaughlin, Joseph P.</cp:lastModifiedBy>
  <cp:revision>1</cp:revision>
  <dcterms:created xsi:type="dcterms:W3CDTF">2024-10-27T14:49:07Z</dcterms:created>
  <dcterms:modified xsi:type="dcterms:W3CDTF">2024-11-14T14:36:24Z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42f8b2-88d4-454a-ae0a-d915e44763d2_Enabled">
    <vt:lpwstr>true</vt:lpwstr>
  </property>
  <property fmtid="{D5CDD505-2E9C-101B-9397-08002B2CF9AE}" pid="3" name="MSIP_Label_f442f8b2-88d4-454a-ae0a-d915e44763d2_SetDate">
    <vt:lpwstr>2024-10-27T15:13:56Z</vt:lpwstr>
  </property>
  <property fmtid="{D5CDD505-2E9C-101B-9397-08002B2CF9AE}" pid="4" name="MSIP_Label_f442f8b2-88d4-454a-ae0a-d915e44763d2_Method">
    <vt:lpwstr>Standard</vt:lpwstr>
  </property>
  <property fmtid="{D5CDD505-2E9C-101B-9397-08002B2CF9AE}" pid="5" name="MSIP_Label_f442f8b2-88d4-454a-ae0a-d915e44763d2_Name">
    <vt:lpwstr>defa4170-0d19-0005-0003-bc88714345d2</vt:lpwstr>
  </property>
  <property fmtid="{D5CDD505-2E9C-101B-9397-08002B2CF9AE}" pid="6" name="MSIP_Label_f442f8b2-88d4-454a-ae0a-d915e44763d2_SiteId">
    <vt:lpwstr>08e33d6b-a654-486a-80e3-20b190ae22d7</vt:lpwstr>
  </property>
  <property fmtid="{D5CDD505-2E9C-101B-9397-08002B2CF9AE}" pid="7" name="MSIP_Label_f442f8b2-88d4-454a-ae0a-d915e44763d2_ActionId">
    <vt:lpwstr>97a0cade-e6b3-483a-8feb-eb96a0036d04</vt:lpwstr>
  </property>
  <property fmtid="{D5CDD505-2E9C-101B-9397-08002B2CF9AE}" pid="8" name="MSIP_Label_f442f8b2-88d4-454a-ae0a-d915e44763d2_ContentBits">
    <vt:lpwstr>0</vt:lpwstr>
  </property>
</Properties>
</file>